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352" r:id="rId3"/>
    <p:sldId id="337" r:id="rId4"/>
    <p:sldId id="338" r:id="rId5"/>
    <p:sldId id="343" r:id="rId6"/>
    <p:sldId id="339" r:id="rId7"/>
    <p:sldId id="340" r:id="rId8"/>
    <p:sldId id="341" r:id="rId9"/>
    <p:sldId id="342" r:id="rId10"/>
    <p:sldId id="347" r:id="rId11"/>
    <p:sldId id="348" r:id="rId12"/>
    <p:sldId id="349" r:id="rId13"/>
    <p:sldId id="350" r:id="rId14"/>
    <p:sldId id="345" r:id="rId15"/>
    <p:sldId id="346" r:id="rId16"/>
    <p:sldId id="314" r:id="rId17"/>
  </p:sldIdLst>
  <p:sldSz cx="9144000" cy="5143500" type="screen16x9"/>
  <p:notesSz cx="6858000" cy="9144000"/>
  <p:embeddedFontLst>
    <p:embeddedFont>
      <p:font typeface="Encode Sans Medium" panose="02010600030101010101" charset="0"/>
      <p:regular r:id="rId19"/>
      <p:bold r:id="rId20"/>
    </p:embeddedFont>
    <p:embeddedFont>
      <p:font typeface="Fredoka One" panose="02000000000000000000" pitchFamily="2" charset="0"/>
      <p:regular r:id="rId21"/>
    </p:embeddedFont>
    <p:embeddedFont>
      <p:font typeface="Press Start 2P" panose="02010600030101010101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58B57-AA8D-4EE3-9B14-4CF3DC4E5EC5}" v="4" dt="2025-02-18T11:51:40.457"/>
    <p1510:client id="{C21075F0-ACE7-199A-8110-33D63044C3B1}" v="7" dt="2025-02-18T16:05:14.116"/>
  </p1510:revLst>
</p1510:revInfo>
</file>

<file path=ppt/tableStyles.xml><?xml version="1.0" encoding="utf-8"?>
<a:tblStyleLst xmlns:a="http://schemas.openxmlformats.org/drawingml/2006/main" def="{B7F67D0F-E402-4B14-AC6A-2A0958564B45}">
  <a:tblStyle styleId="{B7F67D0F-E402-4B14-AC6A-2A0958564B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7" autoAdjust="0"/>
    <p:restoredTop sz="87943" autoAdjust="0"/>
  </p:normalViewPr>
  <p:slideViewPr>
    <p:cSldViewPr snapToGrid="0">
      <p:cViewPr varScale="1">
        <p:scale>
          <a:sx n="184" d="100"/>
          <a:sy n="184" d="100"/>
        </p:scale>
        <p:origin x="10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F6898092-0DC8-BFD7-B080-89C2BD71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A790C0DD-7A53-5752-1ACA-43B82B265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A2FA69D7-4741-B77F-6526-7B6513D39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29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1EB1E02F-9EA1-00FE-62D0-0A765369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CED3B7B6-9A4D-3CC5-5219-9D6E599DE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F49C6B15-7A3C-D10B-A116-1FCC98B40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68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5E5AACA1-57E3-D4DA-15D0-F33485D28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438AA942-3F3C-A37B-9433-AF28A8DE39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4A5B38C7-D763-FFBD-EB96-E376D640C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47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ECAC8C82-18B8-763A-E3C2-4F72BB1C1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1C1A2BFA-005D-905C-10EA-77460818F8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E9C4C92C-FC5E-BB5C-B8BA-010485AAF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2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F39CE1EA-B6AA-18ED-6780-2A2CFC4E5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BD0A2C0C-B627-1751-AC09-EFCCA5D1A7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212894A9-8B97-DDF5-9916-00DCBE8E0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28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10BA3C94-4A3F-0D80-F8BC-7C24A9FA3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DC1ECD47-FEE1-BF17-7D3F-6F7FBC6939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1F1A8CED-FC69-1A64-D816-26D802405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95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>
          <a:extLst>
            <a:ext uri="{FF2B5EF4-FFF2-40B4-BE49-F238E27FC236}">
              <a16:creationId xmlns:a16="http://schemas.microsoft.com/office/drawing/2014/main" id="{2ACB1689-14DF-3011-938F-C60EC958B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5eb0fd1645_0_6064:notes">
            <a:extLst>
              <a:ext uri="{FF2B5EF4-FFF2-40B4-BE49-F238E27FC236}">
                <a16:creationId xmlns:a16="http://schemas.microsoft.com/office/drawing/2014/main" id="{689C0CA1-FEEA-EC80-621D-FEEEEEFFC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5eb0fd1645_0_6064:notes">
            <a:extLst>
              <a:ext uri="{FF2B5EF4-FFF2-40B4-BE49-F238E27FC236}">
                <a16:creationId xmlns:a16="http://schemas.microsoft.com/office/drawing/2014/main" id="{25C1D177-F0C9-7297-8717-04AD309FB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2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03D2772D-6CFF-817D-8C5B-11531EA4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1382CD0B-7C41-BC6E-BE95-D79B1ABA1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0155CE23-DF4B-8650-B2AC-35E7973AC8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81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F50E1AB0-CF1E-FCF6-5E45-3C7900F9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2CB9DC74-F62B-B381-7FF5-AA298CB04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99972E4F-D387-2ECB-62B8-B8414C9E08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01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875D07F8-AE8A-747C-DF8A-0D13BB9D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10194AF9-A5CD-5EBD-5219-31C0AF137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6009C485-3D14-E4BB-A0C2-A9D54CF2E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93D38152-8AAE-8987-739D-701FD007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089AED32-90CB-D876-39EA-5DDF92A7BF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757ACDBE-C173-F8DE-F023-31836CB77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99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F207F6A9-D1D9-1D4D-2330-073069ED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5215AE67-E08B-7078-B412-A11EF856E8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8291A744-65A0-F371-BBE6-55837B480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74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39276EBD-0F20-A83B-EDA4-C76FC98D5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C5168F78-6BC0-AA4D-394C-1106AB8FE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81879F38-AE8C-2FAE-D731-EF30B2F51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3284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128EC4A6-D251-48D5-4BC2-33356BB5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767E0ED7-3F29-5472-6C51-9AC9965FF3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0E51BECF-EABA-F518-7776-A237D5A7B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indent="0">
              <a:lnSpc>
                <a:spcPct val="150000"/>
              </a:lnSpc>
              <a:buNone/>
            </a:pPr>
            <a:r>
              <a:rPr lang="en-US" altLang="zh-CN" dirty="0"/>
              <a:t>NPC</a:t>
            </a:r>
            <a:r>
              <a:rPr lang="zh-CN" altLang="en-US" dirty="0"/>
              <a:t>被击败 </a:t>
            </a:r>
            <a:r>
              <a:rPr lang="en-US" altLang="zh-CN" dirty="0"/>
              <a:t>green sky</a:t>
            </a:r>
          </a:p>
          <a:p>
            <a:pPr marL="48261" indent="0">
              <a:lnSpc>
                <a:spcPct val="150000"/>
              </a:lnSpc>
              <a:buNone/>
            </a:pPr>
            <a:r>
              <a:rPr lang="zh-CN" altLang="en-US" dirty="0"/>
              <a:t>飓风</a:t>
            </a:r>
            <a:endParaRPr lang="en-US" altLang="zh-CN" dirty="0"/>
          </a:p>
          <a:p>
            <a:pPr marL="48261" indent="0">
              <a:lnSpc>
                <a:spcPct val="150000"/>
              </a:lnSpc>
              <a:buNone/>
            </a:pPr>
            <a:r>
              <a:rPr lang="en-US" altLang="zh-CN" dirty="0"/>
              <a:t>Tornado</a:t>
            </a:r>
          </a:p>
          <a:p>
            <a:pPr marL="48261" indent="0">
              <a:lnSpc>
                <a:spcPct val="150000"/>
              </a:lnSpc>
              <a:buNone/>
            </a:pPr>
            <a:r>
              <a:rPr lang="en-US" altLang="zh-CN" dirty="0"/>
              <a:t>Green Sky screen become green</a:t>
            </a:r>
          </a:p>
          <a:p>
            <a:pPr marL="48261" indent="0">
              <a:lnSpc>
                <a:spcPct val="150000"/>
              </a:lnSpc>
              <a:buNone/>
            </a:pPr>
            <a:endParaRPr lang="en-US" altLang="zh-CN" dirty="0"/>
          </a:p>
          <a:p>
            <a:pPr marL="48261" indent="0">
              <a:lnSpc>
                <a:spcPct val="150000"/>
              </a:lnSpc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39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>
          <a:extLst>
            <a:ext uri="{FF2B5EF4-FFF2-40B4-BE49-F238E27FC236}">
              <a16:creationId xmlns:a16="http://schemas.microsoft.com/office/drawing/2014/main" id="{45736931-96E9-90B5-93AF-3C369EA6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877b642fd3_0_258:notes">
            <a:extLst>
              <a:ext uri="{FF2B5EF4-FFF2-40B4-BE49-F238E27FC236}">
                <a16:creationId xmlns:a16="http://schemas.microsoft.com/office/drawing/2014/main" id="{EC5BA6DF-4F12-13D9-7CA6-D714256E57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877b642fd3_0_258:notes">
            <a:extLst>
              <a:ext uri="{FF2B5EF4-FFF2-40B4-BE49-F238E27FC236}">
                <a16:creationId xmlns:a16="http://schemas.microsoft.com/office/drawing/2014/main" id="{0F38AC5D-1B7E-41A9-22A5-5AC9A3F59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06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500" y="100500"/>
            <a:ext cx="7824000" cy="4942500"/>
            <a:chOff x="100500" y="100500"/>
            <a:chExt cx="7824000" cy="4942500"/>
          </a:xfrm>
        </p:grpSpPr>
        <p:sp>
          <p:nvSpPr>
            <p:cNvPr id="10" name="Google Shape;10;p2"/>
            <p:cNvSpPr/>
            <p:nvPr/>
          </p:nvSpPr>
          <p:spPr>
            <a:xfrm>
              <a:off x="100500" y="100500"/>
              <a:ext cx="7824000" cy="4942500"/>
            </a:xfrm>
            <a:prstGeom prst="roundRect">
              <a:avLst>
                <a:gd name="adj" fmla="val 3114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01900" y="202050"/>
              <a:ext cx="7622100" cy="4739400"/>
              <a:chOff x="201900" y="202050"/>
              <a:chExt cx="7622100" cy="47394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01900" y="202050"/>
                <a:ext cx="7622100" cy="4739400"/>
              </a:xfrm>
              <a:prstGeom prst="roundRect">
                <a:avLst>
                  <a:gd name="adj" fmla="val 239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03000" y="302550"/>
                <a:ext cx="7419900" cy="4538400"/>
              </a:xfrm>
              <a:prstGeom prst="roundRect">
                <a:avLst>
                  <a:gd name="adj" fmla="val 1202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03500" y="403050"/>
                <a:ext cx="7218900" cy="4337400"/>
              </a:xfrm>
              <a:prstGeom prst="roundRect">
                <a:avLst>
                  <a:gd name="adj" fmla="val 1202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03500" y="403050"/>
                <a:ext cx="7218900" cy="10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25075" y="798728"/>
            <a:ext cx="583110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25075" y="3845483"/>
            <a:ext cx="5831100" cy="4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0" name="Google Shape;20;p2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21" name="Google Shape;21;p2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35;p2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60;p2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6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269" name="Google Shape;269;p6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" name="Google Shape;271;p6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272" name="Google Shape;272;p6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276;p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277" name="Google Shape;277;p6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279" name="Google Shape;279;p6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80" name="Google Shape;280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1" name="Google Shape;281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2" name="Google Shape;282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3" name="Google Shape;283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4" name="Google Shape;284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5" name="Google Shape;285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6" name="Google Shape;286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7" name="Google Shape;287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8" name="Google Shape;288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89" name="Google Shape;289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0" name="Google Shape;290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" name="Google Shape;292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3" name="Google Shape;293;p6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294" name="Google Shape;294;p6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5" name="Google Shape;295;p6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6" name="Google Shape;296;p6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7" name="Google Shape;297;p6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8" name="Google Shape;298;p6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9" name="Google Shape;299;p6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0" name="Google Shape;300;p6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1" name="Google Shape;301;p6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2" name="Google Shape;302;p6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3" name="Google Shape;303;p6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4" name="Google Shape;304;p6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" name="Google Shape;305;p6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6" name="Google Shape;306;p6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07" name="Google Shape;307;p6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308" name="Google Shape;308;p6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6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6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6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6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6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6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6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6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6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18" name="Google Shape;318;p6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319" name="Google Shape;319;p6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6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6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6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6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6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9" name="Google Shape;329;p6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48966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21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221" name="Google Shape;1221;p21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222" name="Google Shape;1222;p21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3" name="Google Shape;1223;p21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224" name="Google Shape;1224;p21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21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21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21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8" name="Google Shape;1228;p21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229" name="Google Shape;1229;p21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230" name="Google Shape;1230;p21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231" name="Google Shape;1231;p21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32" name="Google Shape;1232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3" name="Google Shape;1233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4" name="Google Shape;1234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5" name="Google Shape;1235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6" name="Google Shape;1236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7" name="Google Shape;1237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8" name="Google Shape;1238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39" name="Google Shape;1239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0" name="Google Shape;1240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1" name="Google Shape;1241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2" name="Google Shape;1242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3" name="Google Shape;1243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4" name="Google Shape;1244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45" name="Google Shape;1245;p21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246" name="Google Shape;1246;p21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7" name="Google Shape;1247;p21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8" name="Google Shape;1248;p21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49" name="Google Shape;1249;p21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0" name="Google Shape;1250;p21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1" name="Google Shape;1251;p21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2" name="Google Shape;1252;p21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3" name="Google Shape;1253;p21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4" name="Google Shape;1254;p21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5" name="Google Shape;1255;p21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6" name="Google Shape;1256;p21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7" name="Google Shape;1257;p21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8" name="Google Shape;1258;p21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259" name="Google Shape;1259;p21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260" name="Google Shape;1260;p21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1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2" name="Google Shape;1262;p21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3" name="Google Shape;1263;p21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1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5" name="Google Shape;1265;p21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6" name="Google Shape;1266;p21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1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8" name="Google Shape;1268;p21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9" name="Google Shape;1269;p21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70" name="Google Shape;1270;p21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271" name="Google Shape;1271;p21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21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21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21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21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21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1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1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1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1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81" name="Google Shape;1281;p21"/>
          <p:cNvSpPr txBox="1">
            <a:spLocks noGrp="1"/>
          </p:cNvSpPr>
          <p:nvPr>
            <p:ph type="body" idx="1"/>
          </p:nvPr>
        </p:nvSpPr>
        <p:spPr>
          <a:xfrm>
            <a:off x="720000" y="1401425"/>
            <a:ext cx="3113400" cy="30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2" name="Google Shape;1282;p2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283" name="Google Shape;1283;p21"/>
          <p:cNvSpPr>
            <a:spLocks noGrp="1"/>
          </p:cNvSpPr>
          <p:nvPr>
            <p:ph type="pic" idx="2"/>
          </p:nvPr>
        </p:nvSpPr>
        <p:spPr>
          <a:xfrm>
            <a:off x="4235797" y="1401430"/>
            <a:ext cx="3054000" cy="3054900"/>
          </a:xfrm>
          <a:prstGeom prst="roundRect">
            <a:avLst>
              <a:gd name="adj" fmla="val 290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25"/>
          <p:cNvGrpSpPr/>
          <p:nvPr/>
        </p:nvGrpSpPr>
        <p:grpSpPr>
          <a:xfrm>
            <a:off x="100500" y="-22387"/>
            <a:ext cx="9075517" cy="5188274"/>
            <a:chOff x="100500" y="-22387"/>
            <a:chExt cx="9075517" cy="5188274"/>
          </a:xfrm>
        </p:grpSpPr>
        <p:grpSp>
          <p:nvGrpSpPr>
            <p:cNvPr id="1479" name="Google Shape;1479;p25"/>
            <p:cNvGrpSpPr/>
            <p:nvPr/>
          </p:nvGrpSpPr>
          <p:grpSpPr>
            <a:xfrm>
              <a:off x="100500" y="100500"/>
              <a:ext cx="7824000" cy="4942500"/>
              <a:chOff x="100500" y="100500"/>
              <a:chExt cx="7824000" cy="4942500"/>
            </a:xfrm>
          </p:grpSpPr>
          <p:sp>
            <p:nvSpPr>
              <p:cNvPr id="1480" name="Google Shape;1480;p25"/>
              <p:cNvSpPr/>
              <p:nvPr/>
            </p:nvSpPr>
            <p:spPr>
              <a:xfrm>
                <a:off x="100500" y="100500"/>
                <a:ext cx="7824000" cy="4942500"/>
              </a:xfrm>
              <a:prstGeom prst="roundRect">
                <a:avLst>
                  <a:gd name="adj" fmla="val 3114"/>
                </a:avLst>
              </a:pr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1" name="Google Shape;1481;p25"/>
              <p:cNvGrpSpPr/>
              <p:nvPr/>
            </p:nvGrpSpPr>
            <p:grpSpPr>
              <a:xfrm>
                <a:off x="201900" y="202050"/>
                <a:ext cx="7622100" cy="4739400"/>
                <a:chOff x="201900" y="202050"/>
                <a:chExt cx="7622100" cy="4739400"/>
              </a:xfrm>
            </p:grpSpPr>
            <p:sp>
              <p:nvSpPr>
                <p:cNvPr id="1482" name="Google Shape;1482;p25"/>
                <p:cNvSpPr/>
                <p:nvPr/>
              </p:nvSpPr>
              <p:spPr>
                <a:xfrm>
                  <a:off x="201900" y="202050"/>
                  <a:ext cx="7622100" cy="4739400"/>
                </a:xfrm>
                <a:prstGeom prst="roundRect">
                  <a:avLst>
                    <a:gd name="adj" fmla="val 2399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25"/>
                <p:cNvSpPr/>
                <p:nvPr/>
              </p:nvSpPr>
              <p:spPr>
                <a:xfrm>
                  <a:off x="303000" y="302550"/>
                  <a:ext cx="7419900" cy="4538400"/>
                </a:xfrm>
                <a:prstGeom prst="roundRect">
                  <a:avLst>
                    <a:gd name="adj" fmla="val 1202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25"/>
                <p:cNvSpPr/>
                <p:nvPr/>
              </p:nvSpPr>
              <p:spPr>
                <a:xfrm>
                  <a:off x="403500" y="403050"/>
                  <a:ext cx="7218900" cy="4337400"/>
                </a:xfrm>
                <a:prstGeom prst="roundRect">
                  <a:avLst>
                    <a:gd name="adj" fmla="val 1202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25"/>
                <p:cNvSpPr/>
                <p:nvPr/>
              </p:nvSpPr>
              <p:spPr>
                <a:xfrm>
                  <a:off x="403500" y="403050"/>
                  <a:ext cx="7218900" cy="1005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6" name="Google Shape;1486;p25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487" name="Google Shape;1487;p25"/>
              <p:cNvGrpSpPr/>
              <p:nvPr/>
            </p:nvGrpSpPr>
            <p:grpSpPr>
              <a:xfrm>
                <a:off x="8068746" y="-22387"/>
                <a:ext cx="1107271" cy="5188274"/>
                <a:chOff x="8068746" y="-22387"/>
                <a:chExt cx="1107271" cy="5188274"/>
              </a:xfrm>
            </p:grpSpPr>
            <p:grpSp>
              <p:nvGrpSpPr>
                <p:cNvPr id="1488" name="Google Shape;1488;p25"/>
                <p:cNvGrpSpPr/>
                <p:nvPr/>
              </p:nvGrpSpPr>
              <p:grpSpPr>
                <a:xfrm>
                  <a:off x="8467466" y="-22387"/>
                  <a:ext cx="708551" cy="5188274"/>
                  <a:chOff x="8467466" y="-22387"/>
                  <a:chExt cx="708551" cy="5188274"/>
                </a:xfrm>
              </p:grpSpPr>
              <p:grpSp>
                <p:nvGrpSpPr>
                  <p:cNvPr id="1489" name="Google Shape;1489;p25"/>
                  <p:cNvGrpSpPr/>
                  <p:nvPr/>
                </p:nvGrpSpPr>
                <p:grpSpPr>
                  <a:xfrm rot="10800000">
                    <a:off x="8467466" y="-22387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490" name="Google Shape;1490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7" name="Google Shape;1497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8" name="Google Shape;1498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3" name="Google Shape;1503;p25"/>
                  <p:cNvGrpSpPr/>
                  <p:nvPr/>
                </p:nvGrpSpPr>
                <p:grpSpPr>
                  <a:xfrm flipH="1">
                    <a:off x="8467466" y="3748199"/>
                    <a:ext cx="708551" cy="1417688"/>
                    <a:chOff x="2132338" y="1275925"/>
                    <a:chExt cx="332575" cy="665425"/>
                  </a:xfrm>
                </p:grpSpPr>
                <p:sp>
                  <p:nvSpPr>
                    <p:cNvPr id="1504" name="Google Shape;1504;p25"/>
                    <p:cNvSpPr/>
                    <p:nvPr/>
                  </p:nvSpPr>
                  <p:spPr>
                    <a:xfrm>
                      <a:off x="2132338" y="1275925"/>
                      <a:ext cx="332575" cy="665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03" h="26617" extrusionOk="0">
                          <a:moveTo>
                            <a:pt x="1" y="0"/>
                          </a:moveTo>
                          <a:lnTo>
                            <a:pt x="1" y="26616"/>
                          </a:lnTo>
                          <a:lnTo>
                            <a:pt x="13302" y="26616"/>
                          </a:lnTo>
                          <a:lnTo>
                            <a:pt x="13302" y="17122"/>
                          </a:lnTo>
                          <a:cubicBezTo>
                            <a:pt x="13302" y="15013"/>
                            <a:pt x="11592" y="13314"/>
                            <a:pt x="9495" y="13314"/>
                          </a:cubicBezTo>
                          <a:cubicBezTo>
                            <a:pt x="7387" y="13314"/>
                            <a:pt x="5688" y="11603"/>
                            <a:pt x="5688" y="9507"/>
                          </a:cubicBezTo>
                          <a:lnTo>
                            <a:pt x="5688" y="3808"/>
                          </a:lnTo>
                          <a:cubicBezTo>
                            <a:pt x="5688" y="1711"/>
                            <a:pt x="3989" y="0"/>
                            <a:pt x="1880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25"/>
                    <p:cNvSpPr/>
                    <p:nvPr/>
                  </p:nvSpPr>
                  <p:spPr>
                    <a:xfrm>
                      <a:off x="2196188" y="16714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25"/>
                    <p:cNvSpPr/>
                    <p:nvPr/>
                  </p:nvSpPr>
                  <p:spPr>
                    <a:xfrm>
                      <a:off x="2196188" y="17000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7" name="Google Shape;1507;p25"/>
                    <p:cNvSpPr/>
                    <p:nvPr/>
                  </p:nvSpPr>
                  <p:spPr>
                    <a:xfrm>
                      <a:off x="2196188" y="172835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8" name="Google Shape;1508;p25"/>
                    <p:cNvSpPr/>
                    <p:nvPr/>
                  </p:nvSpPr>
                  <p:spPr>
                    <a:xfrm>
                      <a:off x="2196188" y="1756675"/>
                      <a:ext cx="156675" cy="7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90" extrusionOk="0">
                          <a:moveTo>
                            <a:pt x="146" y="0"/>
                          </a:moveTo>
                          <a:cubicBezTo>
                            <a:pt x="61" y="0"/>
                            <a:pt x="1" y="73"/>
                            <a:pt x="1" y="145"/>
                          </a:cubicBezTo>
                          <a:cubicBezTo>
                            <a:pt x="1" y="217"/>
                            <a:pt x="61" y="289"/>
                            <a:pt x="146" y="289"/>
                          </a:cubicBezTo>
                          <a:lnTo>
                            <a:pt x="6122" y="289"/>
                          </a:lnTo>
                          <a:cubicBezTo>
                            <a:pt x="6194" y="289"/>
                            <a:pt x="6266" y="217"/>
                            <a:pt x="6266" y="145"/>
                          </a:cubicBezTo>
                          <a:cubicBezTo>
                            <a:pt x="6266" y="73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25"/>
                    <p:cNvSpPr/>
                    <p:nvPr/>
                  </p:nvSpPr>
                  <p:spPr>
                    <a:xfrm>
                      <a:off x="2196188" y="1785275"/>
                      <a:ext cx="156675" cy="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9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33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33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25"/>
                    <p:cNvSpPr/>
                    <p:nvPr/>
                  </p:nvSpPr>
                  <p:spPr>
                    <a:xfrm>
                      <a:off x="2196188" y="1813600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7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7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25"/>
                    <p:cNvSpPr/>
                    <p:nvPr/>
                  </p:nvSpPr>
                  <p:spPr>
                    <a:xfrm>
                      <a:off x="2196188" y="18422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0"/>
                          </a:moveTo>
                          <a:cubicBezTo>
                            <a:pt x="61" y="0"/>
                            <a:pt x="1" y="60"/>
                            <a:pt x="1" y="133"/>
                          </a:cubicBezTo>
                          <a:cubicBezTo>
                            <a:pt x="1" y="217"/>
                            <a:pt x="61" y="277"/>
                            <a:pt x="146" y="277"/>
                          </a:cubicBezTo>
                          <a:lnTo>
                            <a:pt x="6122" y="277"/>
                          </a:lnTo>
                          <a:cubicBezTo>
                            <a:pt x="6194" y="277"/>
                            <a:pt x="6266" y="217"/>
                            <a:pt x="6266" y="133"/>
                          </a:cubicBezTo>
                          <a:cubicBezTo>
                            <a:pt x="6266" y="60"/>
                            <a:pt x="6194" y="0"/>
                            <a:pt x="612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25"/>
                    <p:cNvSpPr/>
                    <p:nvPr/>
                  </p:nvSpPr>
                  <p:spPr>
                    <a:xfrm>
                      <a:off x="2196188" y="1870525"/>
                      <a:ext cx="156675" cy="6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67" h="278" extrusionOk="0">
                          <a:moveTo>
                            <a:pt x="146" y="1"/>
                          </a:moveTo>
                          <a:cubicBezTo>
                            <a:pt x="61" y="1"/>
                            <a:pt x="1" y="61"/>
                            <a:pt x="1" y="145"/>
                          </a:cubicBezTo>
                          <a:cubicBezTo>
                            <a:pt x="1" y="218"/>
                            <a:pt x="61" y="278"/>
                            <a:pt x="146" y="278"/>
                          </a:cubicBezTo>
                          <a:lnTo>
                            <a:pt x="6122" y="278"/>
                          </a:lnTo>
                          <a:cubicBezTo>
                            <a:pt x="6194" y="278"/>
                            <a:pt x="6266" y="218"/>
                            <a:pt x="6266" y="145"/>
                          </a:cubicBezTo>
                          <a:cubicBezTo>
                            <a:pt x="6266" y="61"/>
                            <a:pt x="6194" y="1"/>
                            <a:pt x="6122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25"/>
                    <p:cNvSpPr/>
                    <p:nvPr/>
                  </p:nvSpPr>
                  <p:spPr>
                    <a:xfrm>
                      <a:off x="2193844" y="134340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0"/>
                          </a:moveTo>
                          <a:cubicBezTo>
                            <a:pt x="278" y="0"/>
                            <a:pt x="1" y="265"/>
                            <a:pt x="1" y="603"/>
                          </a:cubicBezTo>
                          <a:cubicBezTo>
                            <a:pt x="1" y="940"/>
                            <a:pt x="278" y="1205"/>
                            <a:pt x="603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65"/>
                            <a:pt x="940" y="0"/>
                            <a:pt x="603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25"/>
                    <p:cNvSpPr/>
                    <p:nvPr/>
                  </p:nvSpPr>
                  <p:spPr>
                    <a:xfrm>
                      <a:off x="2193844" y="141237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15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0"/>
                            <a:pt x="278" y="1205"/>
                            <a:pt x="615" y="1205"/>
                          </a:cubicBezTo>
                          <a:cubicBezTo>
                            <a:pt x="940" y="1205"/>
                            <a:pt x="1218" y="940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15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25"/>
                    <p:cNvSpPr/>
                    <p:nvPr/>
                  </p:nvSpPr>
                  <p:spPr>
                    <a:xfrm>
                      <a:off x="2193844" y="1481350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66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66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25"/>
                    <p:cNvSpPr/>
                    <p:nvPr/>
                  </p:nvSpPr>
                  <p:spPr>
                    <a:xfrm>
                      <a:off x="2193844" y="1550325"/>
                      <a:ext cx="30450" cy="3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18" h="1206" extrusionOk="0">
                          <a:moveTo>
                            <a:pt x="603" y="1"/>
                          </a:moveTo>
                          <a:cubicBezTo>
                            <a:pt x="278" y="1"/>
                            <a:pt x="1" y="278"/>
                            <a:pt x="1" y="603"/>
                          </a:cubicBezTo>
                          <a:cubicBezTo>
                            <a:pt x="1" y="941"/>
                            <a:pt x="278" y="1206"/>
                            <a:pt x="603" y="1206"/>
                          </a:cubicBezTo>
                          <a:cubicBezTo>
                            <a:pt x="940" y="1206"/>
                            <a:pt x="1218" y="941"/>
                            <a:pt x="1218" y="603"/>
                          </a:cubicBezTo>
                          <a:cubicBezTo>
                            <a:pt x="1218" y="278"/>
                            <a:pt x="940" y="1"/>
                            <a:pt x="603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17" name="Google Shape;1517;p25"/>
                <p:cNvGrpSpPr/>
                <p:nvPr/>
              </p:nvGrpSpPr>
              <p:grpSpPr>
                <a:xfrm>
                  <a:off x="8068746" y="422958"/>
                  <a:ext cx="521992" cy="776192"/>
                  <a:chOff x="4131100" y="2430800"/>
                  <a:chExt cx="300930" cy="257871"/>
                </a:xfrm>
              </p:grpSpPr>
              <p:sp>
                <p:nvSpPr>
                  <p:cNvPr id="1518" name="Google Shape;1518;p25"/>
                  <p:cNvSpPr/>
                  <p:nvPr/>
                </p:nvSpPr>
                <p:spPr>
                  <a:xfrm>
                    <a:off x="4131100" y="243080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9" name="Google Shape;1519;p25"/>
                  <p:cNvSpPr/>
                  <p:nvPr/>
                </p:nvSpPr>
                <p:spPr>
                  <a:xfrm>
                    <a:off x="4131100" y="24594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0" name="Google Shape;1520;p25"/>
                  <p:cNvSpPr/>
                  <p:nvPr/>
                </p:nvSpPr>
                <p:spPr>
                  <a:xfrm>
                    <a:off x="4131100" y="2488025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1" name="Google Shape;1521;p25"/>
                  <p:cNvSpPr/>
                  <p:nvPr/>
                </p:nvSpPr>
                <p:spPr>
                  <a:xfrm>
                    <a:off x="4131100" y="25166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2" name="Google Shape;1522;p25"/>
                  <p:cNvSpPr/>
                  <p:nvPr/>
                </p:nvSpPr>
                <p:spPr>
                  <a:xfrm>
                    <a:off x="4131100" y="2545250"/>
                    <a:ext cx="1464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3" name="Google Shape;1523;p25"/>
                  <p:cNvSpPr/>
                  <p:nvPr/>
                </p:nvSpPr>
                <p:spPr>
                  <a:xfrm>
                    <a:off x="4131104" y="2574178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4" name="Google Shape;1524;p25"/>
                  <p:cNvSpPr/>
                  <p:nvPr/>
                </p:nvSpPr>
                <p:spPr>
                  <a:xfrm>
                    <a:off x="4131104" y="2602801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5" name="Google Shape;1525;p25"/>
                  <p:cNvSpPr/>
                  <p:nvPr/>
                </p:nvSpPr>
                <p:spPr>
                  <a:xfrm>
                    <a:off x="4131104" y="2631399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6" name="Google Shape;1526;p25"/>
                  <p:cNvSpPr/>
                  <p:nvPr/>
                </p:nvSpPr>
                <p:spPr>
                  <a:xfrm>
                    <a:off x="4131104" y="2660023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1"/>
                        </a:moveTo>
                        <a:lnTo>
                          <a:pt x="585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7" name="Google Shape;1527;p25"/>
                  <p:cNvSpPr/>
                  <p:nvPr/>
                </p:nvSpPr>
                <p:spPr>
                  <a:xfrm>
                    <a:off x="4131104" y="2688646"/>
                    <a:ext cx="3009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56" h="1" fill="none" extrusionOk="0">
                        <a:moveTo>
                          <a:pt x="0" y="0"/>
                        </a:moveTo>
                        <a:lnTo>
                          <a:pt x="5856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28" name="Google Shape;1528;p25"/>
              <p:cNvGrpSpPr/>
              <p:nvPr/>
            </p:nvGrpSpPr>
            <p:grpSpPr>
              <a:xfrm>
                <a:off x="8068746" y="3944350"/>
                <a:ext cx="522018" cy="776192"/>
                <a:chOff x="4131100" y="2430804"/>
                <a:chExt cx="300944" cy="257871"/>
              </a:xfrm>
            </p:grpSpPr>
            <p:sp>
              <p:nvSpPr>
                <p:cNvPr id="1529" name="Google Shape;1529;p25"/>
                <p:cNvSpPr/>
                <p:nvPr/>
              </p:nvSpPr>
              <p:spPr>
                <a:xfrm>
                  <a:off x="4131104" y="2430804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25"/>
                <p:cNvSpPr/>
                <p:nvPr/>
              </p:nvSpPr>
              <p:spPr>
                <a:xfrm>
                  <a:off x="4131104" y="245942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5"/>
                <p:cNvSpPr/>
                <p:nvPr/>
              </p:nvSpPr>
              <p:spPr>
                <a:xfrm>
                  <a:off x="4131104" y="2488026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5"/>
                <p:cNvSpPr/>
                <p:nvPr/>
              </p:nvSpPr>
              <p:spPr>
                <a:xfrm>
                  <a:off x="4131104" y="2516649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5"/>
                <p:cNvSpPr/>
                <p:nvPr/>
              </p:nvSpPr>
              <p:spPr>
                <a:xfrm>
                  <a:off x="4131104" y="2545247"/>
                  <a:ext cx="30094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5"/>
                <p:cNvSpPr/>
                <p:nvPr/>
              </p:nvSpPr>
              <p:spPr>
                <a:xfrm>
                  <a:off x="4131100" y="257417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5"/>
                <p:cNvSpPr/>
                <p:nvPr/>
              </p:nvSpPr>
              <p:spPr>
                <a:xfrm>
                  <a:off x="4131100" y="2602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5"/>
                <p:cNvSpPr/>
                <p:nvPr/>
              </p:nvSpPr>
              <p:spPr>
                <a:xfrm>
                  <a:off x="4131100" y="26314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5"/>
                <p:cNvSpPr/>
                <p:nvPr/>
              </p:nvSpPr>
              <p:spPr>
                <a:xfrm>
                  <a:off x="4131100" y="2660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5"/>
                <p:cNvSpPr/>
                <p:nvPr/>
              </p:nvSpPr>
              <p:spPr>
                <a:xfrm>
                  <a:off x="4131100" y="2688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39" name="Google Shape;1539;p25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540" name="Google Shape;1540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5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545" name="Google Shape;1545;p25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5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5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5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25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550" name="Google Shape;1550;p25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551" name="Google Shape;1551;p25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5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3" name="Google Shape;1553;p25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5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5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5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8" name="Google Shape;1558;p25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559" name="Google Shape;1559;p25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5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2" name="Google Shape;1562;p26"/>
          <p:cNvGrpSpPr/>
          <p:nvPr/>
        </p:nvGrpSpPr>
        <p:grpSpPr>
          <a:xfrm>
            <a:off x="8068746" y="-22387"/>
            <a:ext cx="1107271" cy="5188274"/>
            <a:chOff x="8068746" y="-22387"/>
            <a:chExt cx="1107271" cy="5188274"/>
          </a:xfrm>
        </p:grpSpPr>
        <p:grpSp>
          <p:nvGrpSpPr>
            <p:cNvPr id="1563" name="Google Shape;1563;p26"/>
            <p:cNvGrpSpPr/>
            <p:nvPr/>
          </p:nvGrpSpPr>
          <p:grpSpPr>
            <a:xfrm>
              <a:off x="8068746" y="-22387"/>
              <a:ext cx="1107271" cy="5188274"/>
              <a:chOff x="8068746" y="-22387"/>
              <a:chExt cx="1107271" cy="5188274"/>
            </a:xfrm>
          </p:grpSpPr>
          <p:grpSp>
            <p:nvGrpSpPr>
              <p:cNvPr id="1564" name="Google Shape;1564;p26"/>
              <p:cNvGrpSpPr/>
              <p:nvPr/>
            </p:nvGrpSpPr>
            <p:grpSpPr>
              <a:xfrm>
                <a:off x="8467466" y="-22387"/>
                <a:ext cx="708551" cy="5188274"/>
                <a:chOff x="8467466" y="-22387"/>
                <a:chExt cx="708551" cy="5188274"/>
              </a:xfrm>
            </p:grpSpPr>
            <p:grpSp>
              <p:nvGrpSpPr>
                <p:cNvPr id="1565" name="Google Shape;1565;p26"/>
                <p:cNvGrpSpPr/>
                <p:nvPr/>
              </p:nvGrpSpPr>
              <p:grpSpPr>
                <a:xfrm rot="10800000">
                  <a:off x="8467466" y="-22387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66" name="Google Shape;1566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7" name="Google Shape;1567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8" name="Google Shape;1568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9" name="Google Shape;1569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0" name="Google Shape;1570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1" name="Google Shape;1571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2" name="Google Shape;1572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3" name="Google Shape;1573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4" name="Google Shape;1574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5" name="Google Shape;1575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6" name="Google Shape;1576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7" name="Google Shape;1577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8" name="Google Shape;1578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9" name="Google Shape;1579;p26"/>
                <p:cNvGrpSpPr/>
                <p:nvPr/>
              </p:nvGrpSpPr>
              <p:grpSpPr>
                <a:xfrm flipH="1">
                  <a:off x="8467466" y="3748199"/>
                  <a:ext cx="708551" cy="1417688"/>
                  <a:chOff x="2132338" y="1275925"/>
                  <a:chExt cx="332575" cy="665425"/>
                </a:xfrm>
              </p:grpSpPr>
              <p:sp>
                <p:nvSpPr>
                  <p:cNvPr id="1580" name="Google Shape;1580;p26"/>
                  <p:cNvSpPr/>
                  <p:nvPr/>
                </p:nvSpPr>
                <p:spPr>
                  <a:xfrm>
                    <a:off x="2132338" y="1275925"/>
                    <a:ext cx="332575" cy="66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3" h="26617" extrusionOk="0">
                        <a:moveTo>
                          <a:pt x="1" y="0"/>
                        </a:moveTo>
                        <a:lnTo>
                          <a:pt x="1" y="26616"/>
                        </a:lnTo>
                        <a:lnTo>
                          <a:pt x="13302" y="26616"/>
                        </a:lnTo>
                        <a:lnTo>
                          <a:pt x="13302" y="17122"/>
                        </a:lnTo>
                        <a:cubicBezTo>
                          <a:pt x="13302" y="15013"/>
                          <a:pt x="11592" y="13314"/>
                          <a:pt x="9495" y="13314"/>
                        </a:cubicBezTo>
                        <a:cubicBezTo>
                          <a:pt x="7387" y="13314"/>
                          <a:pt x="5688" y="11603"/>
                          <a:pt x="5688" y="9507"/>
                        </a:cubicBezTo>
                        <a:lnTo>
                          <a:pt x="5688" y="3808"/>
                        </a:lnTo>
                        <a:cubicBezTo>
                          <a:pt x="5688" y="1711"/>
                          <a:pt x="3989" y="0"/>
                          <a:pt x="18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1" name="Google Shape;1581;p26"/>
                  <p:cNvSpPr/>
                  <p:nvPr/>
                </p:nvSpPr>
                <p:spPr>
                  <a:xfrm>
                    <a:off x="2196188" y="16714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2" name="Google Shape;1582;p26"/>
                  <p:cNvSpPr/>
                  <p:nvPr/>
                </p:nvSpPr>
                <p:spPr>
                  <a:xfrm>
                    <a:off x="2196188" y="17000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3" name="Google Shape;1583;p26"/>
                  <p:cNvSpPr/>
                  <p:nvPr/>
                </p:nvSpPr>
                <p:spPr>
                  <a:xfrm>
                    <a:off x="2196188" y="172835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4" name="Google Shape;1584;p26"/>
                  <p:cNvSpPr/>
                  <p:nvPr/>
                </p:nvSpPr>
                <p:spPr>
                  <a:xfrm>
                    <a:off x="2196188" y="1756675"/>
                    <a:ext cx="156675" cy="7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90" extrusionOk="0">
                        <a:moveTo>
                          <a:pt x="146" y="0"/>
                        </a:moveTo>
                        <a:cubicBezTo>
                          <a:pt x="61" y="0"/>
                          <a:pt x="1" y="73"/>
                          <a:pt x="1" y="145"/>
                        </a:cubicBezTo>
                        <a:cubicBezTo>
                          <a:pt x="1" y="217"/>
                          <a:pt x="61" y="289"/>
                          <a:pt x="146" y="289"/>
                        </a:cubicBezTo>
                        <a:lnTo>
                          <a:pt x="6122" y="289"/>
                        </a:lnTo>
                        <a:cubicBezTo>
                          <a:pt x="6194" y="289"/>
                          <a:pt x="6266" y="217"/>
                          <a:pt x="6266" y="145"/>
                        </a:cubicBezTo>
                        <a:cubicBezTo>
                          <a:pt x="6266" y="73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5" name="Google Shape;1585;p26"/>
                  <p:cNvSpPr/>
                  <p:nvPr/>
                </p:nvSpPr>
                <p:spPr>
                  <a:xfrm>
                    <a:off x="2196188" y="1785275"/>
                    <a:ext cx="156675" cy="6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9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33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33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6" name="Google Shape;1586;p26"/>
                  <p:cNvSpPr/>
                  <p:nvPr/>
                </p:nvSpPr>
                <p:spPr>
                  <a:xfrm>
                    <a:off x="2196188" y="1813600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7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7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7" name="Google Shape;1587;p26"/>
                  <p:cNvSpPr/>
                  <p:nvPr/>
                </p:nvSpPr>
                <p:spPr>
                  <a:xfrm>
                    <a:off x="2196188" y="18422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0"/>
                        </a:moveTo>
                        <a:cubicBezTo>
                          <a:pt x="61" y="0"/>
                          <a:pt x="1" y="60"/>
                          <a:pt x="1" y="133"/>
                        </a:cubicBezTo>
                        <a:cubicBezTo>
                          <a:pt x="1" y="217"/>
                          <a:pt x="61" y="277"/>
                          <a:pt x="146" y="277"/>
                        </a:cubicBezTo>
                        <a:lnTo>
                          <a:pt x="6122" y="277"/>
                        </a:lnTo>
                        <a:cubicBezTo>
                          <a:pt x="6194" y="277"/>
                          <a:pt x="6266" y="217"/>
                          <a:pt x="6266" y="133"/>
                        </a:cubicBezTo>
                        <a:cubicBezTo>
                          <a:pt x="6266" y="60"/>
                          <a:pt x="6194" y="0"/>
                          <a:pt x="61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8" name="Google Shape;1588;p26"/>
                  <p:cNvSpPr/>
                  <p:nvPr/>
                </p:nvSpPr>
                <p:spPr>
                  <a:xfrm>
                    <a:off x="2196188" y="1870525"/>
                    <a:ext cx="156675" cy="6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8" extrusionOk="0">
                        <a:moveTo>
                          <a:pt x="146" y="1"/>
                        </a:moveTo>
                        <a:cubicBezTo>
                          <a:pt x="61" y="1"/>
                          <a:pt x="1" y="61"/>
                          <a:pt x="1" y="145"/>
                        </a:cubicBezTo>
                        <a:cubicBezTo>
                          <a:pt x="1" y="218"/>
                          <a:pt x="61" y="278"/>
                          <a:pt x="146" y="278"/>
                        </a:cubicBezTo>
                        <a:lnTo>
                          <a:pt x="6122" y="278"/>
                        </a:lnTo>
                        <a:cubicBezTo>
                          <a:pt x="6194" y="278"/>
                          <a:pt x="6266" y="218"/>
                          <a:pt x="6266" y="145"/>
                        </a:cubicBezTo>
                        <a:cubicBezTo>
                          <a:pt x="6266" y="61"/>
                          <a:pt x="6194" y="1"/>
                          <a:pt x="612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9" name="Google Shape;1589;p26"/>
                  <p:cNvSpPr/>
                  <p:nvPr/>
                </p:nvSpPr>
                <p:spPr>
                  <a:xfrm>
                    <a:off x="2193844" y="134340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0"/>
                        </a:moveTo>
                        <a:cubicBezTo>
                          <a:pt x="278" y="0"/>
                          <a:pt x="1" y="265"/>
                          <a:pt x="1" y="603"/>
                        </a:cubicBezTo>
                        <a:cubicBezTo>
                          <a:pt x="1" y="940"/>
                          <a:pt x="278" y="1205"/>
                          <a:pt x="603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65"/>
                          <a:pt x="940" y="0"/>
                          <a:pt x="60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0" name="Google Shape;1590;p26"/>
                  <p:cNvSpPr/>
                  <p:nvPr/>
                </p:nvSpPr>
                <p:spPr>
                  <a:xfrm>
                    <a:off x="2193844" y="141237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15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0"/>
                          <a:pt x="278" y="1205"/>
                          <a:pt x="615" y="1205"/>
                        </a:cubicBezTo>
                        <a:cubicBezTo>
                          <a:pt x="940" y="1205"/>
                          <a:pt x="1218" y="940"/>
                          <a:pt x="1218" y="603"/>
                        </a:cubicBezTo>
                        <a:cubicBezTo>
                          <a:pt x="1218" y="278"/>
                          <a:pt x="940" y="1"/>
                          <a:pt x="61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1" name="Google Shape;1591;p26"/>
                  <p:cNvSpPr/>
                  <p:nvPr/>
                </p:nvSpPr>
                <p:spPr>
                  <a:xfrm>
                    <a:off x="2193844" y="1481350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66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66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2" name="Google Shape;1592;p26"/>
                  <p:cNvSpPr/>
                  <p:nvPr/>
                </p:nvSpPr>
                <p:spPr>
                  <a:xfrm>
                    <a:off x="2193844" y="1550325"/>
                    <a:ext cx="30450" cy="3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" h="1206" extrusionOk="0">
                        <a:moveTo>
                          <a:pt x="603" y="1"/>
                        </a:moveTo>
                        <a:cubicBezTo>
                          <a:pt x="278" y="1"/>
                          <a:pt x="1" y="278"/>
                          <a:pt x="1" y="603"/>
                        </a:cubicBezTo>
                        <a:cubicBezTo>
                          <a:pt x="1" y="941"/>
                          <a:pt x="278" y="1206"/>
                          <a:pt x="603" y="1206"/>
                        </a:cubicBezTo>
                        <a:cubicBezTo>
                          <a:pt x="940" y="1206"/>
                          <a:pt x="1218" y="941"/>
                          <a:pt x="1218" y="603"/>
                        </a:cubicBezTo>
                        <a:cubicBezTo>
                          <a:pt x="1218" y="278"/>
                          <a:pt x="940" y="1"/>
                          <a:pt x="6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93" name="Google Shape;1593;p26"/>
              <p:cNvGrpSpPr/>
              <p:nvPr/>
            </p:nvGrpSpPr>
            <p:grpSpPr>
              <a:xfrm>
                <a:off x="8068746" y="422958"/>
                <a:ext cx="521992" cy="776192"/>
                <a:chOff x="4131100" y="2430800"/>
                <a:chExt cx="300930" cy="257871"/>
              </a:xfrm>
            </p:grpSpPr>
            <p:sp>
              <p:nvSpPr>
                <p:cNvPr id="1594" name="Google Shape;1594;p26"/>
                <p:cNvSpPr/>
                <p:nvPr/>
              </p:nvSpPr>
              <p:spPr>
                <a:xfrm>
                  <a:off x="4131100" y="243080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26"/>
                <p:cNvSpPr/>
                <p:nvPr/>
              </p:nvSpPr>
              <p:spPr>
                <a:xfrm>
                  <a:off x="4131100" y="24594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26"/>
                <p:cNvSpPr/>
                <p:nvPr/>
              </p:nvSpPr>
              <p:spPr>
                <a:xfrm>
                  <a:off x="4131100" y="2488025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26"/>
                <p:cNvSpPr/>
                <p:nvPr/>
              </p:nvSpPr>
              <p:spPr>
                <a:xfrm>
                  <a:off x="4131100" y="25166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26"/>
                <p:cNvSpPr/>
                <p:nvPr/>
              </p:nvSpPr>
              <p:spPr>
                <a:xfrm>
                  <a:off x="4131100" y="2545250"/>
                  <a:ext cx="1464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26"/>
                <p:cNvSpPr/>
                <p:nvPr/>
              </p:nvSpPr>
              <p:spPr>
                <a:xfrm>
                  <a:off x="4131104" y="2574178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26"/>
                <p:cNvSpPr/>
                <p:nvPr/>
              </p:nvSpPr>
              <p:spPr>
                <a:xfrm>
                  <a:off x="4131104" y="2602801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26"/>
                <p:cNvSpPr/>
                <p:nvPr/>
              </p:nvSpPr>
              <p:spPr>
                <a:xfrm>
                  <a:off x="4131104" y="2631399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6"/>
                <p:cNvSpPr/>
                <p:nvPr/>
              </p:nvSpPr>
              <p:spPr>
                <a:xfrm>
                  <a:off x="4131104" y="2660023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1"/>
                      </a:moveTo>
                      <a:lnTo>
                        <a:pt x="5856" y="1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26"/>
                <p:cNvSpPr/>
                <p:nvPr/>
              </p:nvSpPr>
              <p:spPr>
                <a:xfrm>
                  <a:off x="4131104" y="2688646"/>
                  <a:ext cx="3009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1" fill="none" extrusionOk="0">
                      <a:moveTo>
                        <a:pt x="0" y="0"/>
                      </a:moveTo>
                      <a:lnTo>
                        <a:pt x="5856" y="0"/>
                      </a:lnTo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4" name="Google Shape;1604;p26"/>
            <p:cNvGrpSpPr/>
            <p:nvPr/>
          </p:nvGrpSpPr>
          <p:grpSpPr>
            <a:xfrm>
              <a:off x="8068746" y="3944350"/>
              <a:ext cx="522018" cy="776192"/>
              <a:chOff x="4131100" y="2430804"/>
              <a:chExt cx="300944" cy="257871"/>
            </a:xfrm>
          </p:grpSpPr>
          <p:sp>
            <p:nvSpPr>
              <p:cNvPr id="1605" name="Google Shape;1605;p26"/>
              <p:cNvSpPr/>
              <p:nvPr/>
            </p:nvSpPr>
            <p:spPr>
              <a:xfrm>
                <a:off x="4131104" y="2430804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4131104" y="245942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4131104" y="2488026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4131104" y="2516649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4131104" y="2545247"/>
                <a:ext cx="30094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4131100" y="257417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4131100" y="26028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4131100" y="263140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4131100" y="2660025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1"/>
                    </a:moveTo>
                    <a:lnTo>
                      <a:pt x="5856" y="1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4131100" y="2688650"/>
                <a:ext cx="1464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1" fill="none" extrusionOk="0">
                    <a:moveTo>
                      <a:pt x="0" y="0"/>
                    </a:moveTo>
                    <a:lnTo>
                      <a:pt x="5856" y="0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5" name="Google Shape;1615;p26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16" name="Google Shape;1616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26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21" name="Google Shape;1621;p26">
              <a:hlinkClick r:id="rId2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>
              <a:hlinkClick r:id="rId2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>
              <a:hlinkClick r:id="rId2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>
              <a:hlinkClick r:id="rId2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26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26" name="Google Shape;1626;p26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27" name="Google Shape;1627;p26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9" name="Google Shape;1629;p26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4" name="Google Shape;1634;p26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778450"/>
            <a:ext cx="656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7" r:id="rId4"/>
    <p:sldLayoutId id="2147483671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8CA91101-150C-9AF5-3275-9C0C482B83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120"/>
          <a:stretch/>
        </p:blipFill>
        <p:spPr bwMode="auto">
          <a:xfrm>
            <a:off x="401246" y="500270"/>
            <a:ext cx="7206457" cy="42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7" name="Google Shape;1647;p30"/>
          <p:cNvSpPr txBox="1">
            <a:spLocks noGrp="1"/>
          </p:cNvSpPr>
          <p:nvPr>
            <p:ph type="ctrTitle"/>
          </p:nvPr>
        </p:nvSpPr>
        <p:spPr>
          <a:xfrm>
            <a:off x="664017" y="801672"/>
            <a:ext cx="6145430" cy="30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dirty="0">
                <a:solidFill>
                  <a:schemeClr val="accent3">
                    <a:lumMod val="10000"/>
                  </a:schemeClr>
                </a:solidFill>
              </a:rPr>
              <a:t>Green Sky Games</a:t>
            </a:r>
            <a:endParaRPr sz="5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648" name="Google Shape;1648;p30"/>
          <p:cNvSpPr txBox="1">
            <a:spLocks noGrp="1"/>
          </p:cNvSpPr>
          <p:nvPr>
            <p:ph type="subTitle" idx="1"/>
          </p:nvPr>
        </p:nvSpPr>
        <p:spPr>
          <a:xfrm>
            <a:off x="609144" y="3912181"/>
            <a:ext cx="6255176" cy="4635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/>
              <a:t>TL</a:t>
            </a:r>
            <a:r>
              <a:rPr lang="en-US" b="1" dirty="0"/>
              <a:t>5 Hengyi                                                                  Weekly Report</a:t>
            </a:r>
            <a:endParaRPr b="1" dirty="0"/>
          </a:p>
        </p:txBody>
      </p:sp>
      <p:grpSp>
        <p:nvGrpSpPr>
          <p:cNvPr id="1649" name="Google Shape;1649;p30"/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650" name="Google Shape;1650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0"/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655" name="Google Shape;1655;p30">
              <a:hlinkClick r:id="rId4" action="ppaction://hlinksldjump"/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0">
              <a:hlinkClick r:id="rId4" action="ppaction://hlinksldjump"/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0">
              <a:hlinkClick r:id="rId4" action="ppaction://hlinksldjump"/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0">
              <a:hlinkClick r:id="rId4" action="ppaction://hlinksldjump"/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9" name="Google Shape;1659;p30"/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660" name="Google Shape;1660;p30"/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661" name="Google Shape;1661;p30"/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0"/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0">
              <a:hlinkClick r:id="" action="ppaction://hlinkshowjump?jump=nextslide"/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0">
              <a:hlinkClick r:id="" action="ppaction://hlinkshowjump?jump=previousslide"/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8" name="Google Shape;1668;p30"/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669" name="Google Shape;1669;p30"/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green letter g on a black background&#10;&#10;AI-generated content may be incorrect.">
            <a:extLst>
              <a:ext uri="{FF2B5EF4-FFF2-40B4-BE49-F238E27FC236}">
                <a16:creationId xmlns:a16="http://schemas.microsoft.com/office/drawing/2014/main" id="{49F2B399-1576-58EA-4A7C-E4694A7A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703" y="1270428"/>
            <a:ext cx="1954803" cy="227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A28278C9-17FC-D962-039B-A28D7E18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89F7A95A-E65E-3071-1E5E-66A58D8737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59293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Dynamic Binding</a:t>
            </a:r>
            <a:r>
              <a:rPr lang="en-US" altLang="zh-CN" sz="2000" dirty="0">
                <a:solidFill>
                  <a:srgbClr val="0070C0"/>
                </a:solidFill>
              </a:rPr>
              <a:t> -TL2 Todd</a:t>
            </a:r>
            <a:endParaRPr sz="20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1D87A0B5-2E02-BE4A-847C-0C53554801E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6A5F9B3-E4E6-7D05-9000-73E7601B20A6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9EF7BA2-B2CE-F792-762A-F7A5283FB1A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7168DB1-B063-047B-0F8F-42996A23991C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61BE723-2CCB-4CCE-9953-62DE0A6B8AB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022957BF-8E34-F1E7-8B50-058CCEDCCF1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7DE0589-0B91-499D-482C-A0189459052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AB0A495-B576-9B9B-6433-707AECBA0AD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69C5172-89C3-4D0F-5534-58DC284FCBE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E32BF39-2B32-1F13-8856-4018C73C6A6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2F9D7A94-8E7D-C2AC-BB6D-BEBA6EBDA2A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C979DDA0-D804-B444-DFAB-ACF746856FA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B1FA04F9-90B5-79CD-7CA9-19104C0857B4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DD393A3B-1C15-4B55-4BBC-2221D197298C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4A243AC4-9CFA-8709-D9C6-5AB986ED243A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A718CDA1-61C0-079F-8964-F2C304DA8BE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7FBE803-43B8-792F-5F2C-53367C1DCE9A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44F508-D4B4-EEFA-4730-8008185CA918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A3F8FB3E-F833-1AA7-4D8D-B28DAB3B0EF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0E61A2B3-DA46-790A-2BB1-32992B2DFCE5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1CA8212A-DEF9-D91C-8F2B-59F936639EAB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1629FA25-6BFB-F1E5-BD92-ECC32E40FDB6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A8E136E1-5513-D64B-44CF-6280156F8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0D1DDC-D9E5-C252-AEFD-21C884A7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14" y="1074846"/>
            <a:ext cx="3741508" cy="35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5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2624090A-5A94-3783-74C0-0EC49170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E748BB96-6EEB-77A8-ED91-2537D9E61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59293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Dynamic Binding</a:t>
            </a:r>
            <a:r>
              <a:rPr lang="en-US" altLang="zh-CN" sz="2000" dirty="0">
                <a:solidFill>
                  <a:srgbClr val="0070C0"/>
                </a:solidFill>
              </a:rPr>
              <a:t> - TL2 Alex</a:t>
            </a:r>
            <a:endParaRPr sz="20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020B6040-82CF-BC9C-6ABF-434886FF7462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63221EB-70F8-282C-208D-8DB41CDD57B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E39B6F5-C623-763D-21A3-AD9ACA501EE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AE6F2EB-8F73-822B-2775-209D3BB67C7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51EEDD5-6CA3-261F-6689-DEC2B98A196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8625833B-41E8-2CBD-BAF7-7D9EAD9C62D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9F4361C-FF93-567D-8A92-072483661B0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95CF816-3C0A-CE71-6505-64A3225A53DD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293E3A0-EF1B-68F8-2157-929C5AEBC3FF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84D2177-C56C-1A8D-146C-4E7240DA546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BC2511AF-B906-97A4-ABC5-2CCAB84B1F10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8B1AFB35-8004-7BED-DDFE-D7AA08355888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2D83D0CA-0F53-D63C-FF1A-EB517A99C40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40A5EF7D-3A58-1FE6-4A89-2880837D86D1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A446D56A-C41A-C83C-B89E-C65F18BB8CDC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B414BED1-0C1A-0982-D61C-7AAA37C9CE1C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2FAC9AD-C056-63BD-F988-4FB3EB5E51B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560E784-D17E-0F5D-0E68-8A7D3999052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254585F6-4DDE-F9B8-5FE3-6DAE30753FA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3A88359A-B3E9-A275-6CE5-03F844B0E918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9E09CCB3-3CF3-9DBE-D31D-323AF4D25C62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223A0192-E9FC-8587-54D5-E026AFC75E68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6ECD551-E58A-EABF-257B-33FB38C39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607EE-DD26-2529-6758-8D9E0CF57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0" y="959085"/>
            <a:ext cx="4481965" cy="26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FD81D-2AC4-B8C5-AAAD-F7119B966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781" y="3216891"/>
            <a:ext cx="4124960" cy="15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D23E327B-333D-3CD3-7196-E57B4CA8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85C9481B-8972-81EE-AF2F-27F48E467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59293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Dynamic Binding</a:t>
            </a:r>
            <a:r>
              <a:rPr lang="en-US" altLang="zh-CN" sz="2000" dirty="0">
                <a:solidFill>
                  <a:srgbClr val="0070C0"/>
                </a:solidFill>
              </a:rPr>
              <a:t> - TL4 Shan</a:t>
            </a:r>
            <a:endParaRPr sz="20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38225E26-BB05-6801-4A0D-C9CD349E96A9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60A9A71-9D90-756C-08F4-9F85827BF4E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A22CB36-15E9-BC13-DD36-DFD452119F1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57CDA67-79BE-9345-A72C-5F6771CF3A5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F668619-D9B6-07AD-4C81-F6D44C30998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6C2833FB-AFBC-54A4-8330-98BD1A5003F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F169F48-F2BF-8DBA-1DBE-5ADFF0B0FF2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E47802E-995F-371E-B8EA-110614938A3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114FA27-4BDA-1AAF-0DD0-54F37BB93EC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0287118-5D7E-3B0A-600C-B5F49C9F6F5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8075D103-ABF9-6799-A72B-D9A9B1175A49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4AE525A0-1B34-1EA4-F311-07AA536CCB2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F23E4797-ABF6-CEF3-6497-B291708B5B9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7E04ADD1-A049-2F74-1330-F60490C5028D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BD75B630-01D4-8BFB-CAB7-943C99DDF06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DED9E9A9-94B3-2A80-01F8-F5A70251E75D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37914EC-CC01-524B-50C4-72D9C741B0A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0D334CF-6CD8-DA30-2FBC-A49A7B1127AB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5611A4F0-BA2D-3F6D-12AB-89D0E0D4E7D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4D827C03-D3FC-EA99-0628-F4600BCCC37E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E9731CD3-FA2D-3F50-9D82-71449BE95E2A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1AF9C9EB-8539-2FA5-BE2E-0FC977C2C587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A92D2042-2779-2DDD-E5EF-CE267BE85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4EE91-781C-D699-BAA8-716EFAEE8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80" y="1117122"/>
            <a:ext cx="4504514" cy="35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84562AC2-F271-1FA5-C142-A483947D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4D628936-A6A9-85AB-09C2-A0015D1C1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592938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0C0"/>
                </a:solidFill>
              </a:rPr>
              <a:t>Dynamic Binding</a:t>
            </a:r>
            <a:r>
              <a:rPr lang="en-US" altLang="zh-CN" sz="2000" dirty="0">
                <a:solidFill>
                  <a:srgbClr val="0070C0"/>
                </a:solidFill>
              </a:rPr>
              <a:t> – TL5 Hengyi</a:t>
            </a:r>
            <a:endParaRPr sz="20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13F5039-44AC-9C58-A155-21F7A6FE99A8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8F595FF-76CB-4947-73F2-02A00075449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7294C8B-F77B-91AA-D87E-02F1C1B523A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2793ED1-B658-6379-8377-4E673800679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DACEC9B-5719-E3E3-2B54-78F4C50ABD35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A484B14F-1D13-CF32-878E-44A16BBB4EDB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7A0C0B4-25D9-5617-CD08-82213C2D80DC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A1279B0-7279-8230-3261-A6B0779E01A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53806EB-021F-B1AE-55FD-85E5187A573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691E0C4-19A1-56DC-E14F-B5373513B5B1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314775B8-25AB-76B8-18A6-53ED9EE6E0AC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17801793-BF94-B986-7200-338A8234FCE0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D510F03C-806C-3AB6-D35F-793B3BCEC319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77278D29-1517-0588-EA8F-870BF0D4A68A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1157AD58-52C7-5EE5-0562-6035EB8EF16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49B68537-FA7D-FBBA-208B-78FCA09FB7B5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7A0E358-9143-FA2F-4D57-CEA26A989AA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A72A32-5774-6B07-E425-8227C15C64E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80C9BE18-06F2-65A0-0EE4-89946AB46E26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4E1B9926-C76E-D2C6-D122-954F2DBCFFEE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423FB606-3665-65B8-76C4-F6DD49891359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E6A22263-7315-98CB-470F-DFE0FA69597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515AA0F-89C9-F542-15A2-C1E4CA36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0AE38-D523-5F80-A5C1-ADD70ECF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00" y="1377694"/>
            <a:ext cx="5535190" cy="3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BBC97638-39A9-6CDB-EBD5-FBBFF7BAC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7248D7E0-C19C-8A7B-8F8E-34F3449EC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Game Poster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FD3E8F3-C8AF-D493-72F2-A14FB4AC9D51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F86A033-7A8A-946D-FA87-F531470E5EA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B7936B3-E70F-4E05-8F58-0B092331713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0CF0AE2-E397-AC52-95AC-30763B7F20A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0DDA735-9229-A797-33F5-DD5E91D389B7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AE210C99-03DC-6825-4D2E-A45FE0966CF3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38D00FF-03A3-7CE7-7EB2-C963E138EB4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66CF1C6-DC06-E8EA-DBAF-59307B51CEB7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96AD5D0-30AF-C9A7-0FE3-4400B247993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8BDA2C3-04E0-BCC7-F672-63A452ABED4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FB2DFD9D-DB0F-B496-D943-8AD1273A4576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38FC2E6D-E373-407E-338E-3A73036E7506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663352DA-8C5E-EB51-0ED5-916A98357E92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88CB5862-69F2-0E00-A9B4-3A860A87C3AC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0F498CC4-2EAB-E91D-36A4-54C42AE562C1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0267F0CF-FE2D-E9C4-26D5-73538A33A29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58337A5-A1C8-5590-C8E0-DCAE5AAAB8FB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AEEE516-C777-829A-F54D-64BD5ECD4C2E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41C8B365-26A7-3F93-14E1-FF591CE5927D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7E2FA0F5-D7E0-132A-B1F3-22B043BC225B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99B8B064-BE1F-A951-28A3-E2935D87B2E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582460DA-4620-0578-C309-DB32BBBDF2EB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7E1A3C4C-D41A-3642-7BEA-C0337351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DA83920-4443-9556-FCAB-ED887AD8F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49" y="307743"/>
            <a:ext cx="3593905" cy="46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8D99B1FF-4FA9-4DE4-C10B-DCF9CD3A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324EBC8B-7292-F5EF-6431-301E67294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4192" y="1070740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rgbClr val="0070C0"/>
                </a:solidFill>
              </a:rPr>
              <a:t>Unity Time</a:t>
            </a:r>
            <a:br>
              <a:rPr lang="en-US" altLang="zh-CN" sz="3200" dirty="0">
                <a:solidFill>
                  <a:srgbClr val="0070C0"/>
                </a:solidFill>
              </a:rPr>
            </a:br>
            <a:r>
              <a:rPr lang="en-US" altLang="zh-CN" sz="3200" dirty="0">
                <a:solidFill>
                  <a:schemeClr val="tx1"/>
                </a:solidFill>
              </a:rPr>
              <a:t>Run the Game</a:t>
            </a:r>
            <a:br>
              <a:rPr lang="en-US" altLang="zh-CN" sz="3200" dirty="0">
                <a:solidFill>
                  <a:schemeClr val="tx1"/>
                </a:solidFill>
              </a:rPr>
            </a:br>
            <a:r>
              <a:rPr lang="en-US" altLang="zh-CN" sz="3200" dirty="0">
                <a:solidFill>
                  <a:schemeClr val="tx1"/>
                </a:solidFill>
              </a:rPr>
              <a:t>Show Demo Modes</a:t>
            </a: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976C4B31-7974-1C11-5812-C192C497AEEB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94A54EF-0A5E-C955-851B-3D6B279F983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F10A39C-8629-D9AD-BF7D-1FE81DA21B0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3B217BE-7876-AE4D-BACD-360DE12491CE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A386EC3-14C9-30AB-5EB4-9E2A95D449E8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6171ED8E-7675-1F17-8B24-51EF61BF794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A77DCF-1E7B-4A39-6F81-E9794719A46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76523E1-2B92-959B-F3AC-9CA3EA5A412A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9D333FF-2689-2898-D4A7-295DB6EE5AA5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D404AAC-D9F8-245D-52D9-18F7636B23C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9BBEB4ED-A006-B969-1EB1-057869FC32F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635EFB7A-6BDF-D14A-DD39-930DFEDFEE72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E2D2218D-80D1-46BF-1F44-D249F29F209F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5662E940-530E-54A4-1BC3-687A04FCF40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CD026608-73F5-13BB-3453-1C04DFC33701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D2646D5C-6C0D-599E-820D-396C25362B3E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6FB9025-C704-F08B-208B-03DBDA2D0B6C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749FE3D-58FB-EC06-85A4-1BFAE07DDC8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FAD364C6-DB20-FBAB-D885-CD8C04695EB5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61D0B68E-1A5E-E617-CD93-2D9EFDF39F6E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C8CDE726-B519-B252-54C4-93AF3520ED6D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3A439ED0-A89D-840F-0DD3-BCADF6A715E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D8B812C4-2BB0-96CC-FEFC-3D69DC65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>
          <a:extLst>
            <a:ext uri="{FF2B5EF4-FFF2-40B4-BE49-F238E27FC236}">
              <a16:creationId xmlns:a16="http://schemas.microsoft.com/office/drawing/2014/main" id="{5B27A24E-7F3B-DE54-53A0-199FF4458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oogle Shape;2789;p51">
            <a:extLst>
              <a:ext uri="{FF2B5EF4-FFF2-40B4-BE49-F238E27FC236}">
                <a16:creationId xmlns:a16="http://schemas.microsoft.com/office/drawing/2014/main" id="{C379782C-7164-CFF7-B3AA-31AADE0A9393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2790" name="Google Shape;2790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111768-9A4B-A173-46B0-AA01DCF15D58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6C6C08B-7358-4056-E9E2-E5B6E219F31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8216B96-5A38-68A4-B1CE-AE887FCF2BE3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E30B1B51-A02D-B96D-D185-5761FD67303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4" name="Google Shape;2794;p51">
            <a:extLst>
              <a:ext uri="{FF2B5EF4-FFF2-40B4-BE49-F238E27FC236}">
                <a16:creationId xmlns:a16="http://schemas.microsoft.com/office/drawing/2014/main" id="{51869632-6F18-1E62-80D4-EDC48334554D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2795" name="Google Shape;2795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4F5714D3-171F-DE3D-01CE-492877BC82B3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6F21B2D0-100C-E2AF-A7E8-C0F820A7E406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2137F55-16D4-B6E9-3DC0-E3C913519ED7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>
              <a:hlinkClick r:id="rId3" action="ppaction://hlinksldjump"/>
              <a:extLst>
                <a:ext uri="{FF2B5EF4-FFF2-40B4-BE49-F238E27FC236}">
                  <a16:creationId xmlns:a16="http://schemas.microsoft.com/office/drawing/2014/main" id="{7B351203-11A6-864B-089B-D72E4EE42BDF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9" name="Google Shape;2799;p51">
            <a:extLst>
              <a:ext uri="{FF2B5EF4-FFF2-40B4-BE49-F238E27FC236}">
                <a16:creationId xmlns:a16="http://schemas.microsoft.com/office/drawing/2014/main" id="{05BF2E14-9B51-4033-724F-94772CEDA74D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2800" name="Google Shape;2800;p51">
              <a:extLst>
                <a:ext uri="{FF2B5EF4-FFF2-40B4-BE49-F238E27FC236}">
                  <a16:creationId xmlns:a16="http://schemas.microsoft.com/office/drawing/2014/main" id="{08C44F50-F357-A4FA-D544-77842E10D01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2801" name="Google Shape;2801;p51">
                <a:extLst>
                  <a:ext uri="{FF2B5EF4-FFF2-40B4-BE49-F238E27FC236}">
                    <a16:creationId xmlns:a16="http://schemas.microsoft.com/office/drawing/2014/main" id="{717CF5F5-312D-19E8-1083-0367458624A6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1">
                <a:extLst>
                  <a:ext uri="{FF2B5EF4-FFF2-40B4-BE49-F238E27FC236}">
                    <a16:creationId xmlns:a16="http://schemas.microsoft.com/office/drawing/2014/main" id="{666755E3-23F7-C6C5-BAAC-F2F1B7686DD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3" name="Google Shape;2803;p51">
              <a:extLst>
                <a:ext uri="{FF2B5EF4-FFF2-40B4-BE49-F238E27FC236}">
                  <a16:creationId xmlns:a16="http://schemas.microsoft.com/office/drawing/2014/main" id="{7870C6C9-1B48-250B-CE4F-F7CDA2212FE4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>
              <a:extLst>
                <a:ext uri="{FF2B5EF4-FFF2-40B4-BE49-F238E27FC236}">
                  <a16:creationId xmlns:a16="http://schemas.microsoft.com/office/drawing/2014/main" id="{35A7DE61-7E23-8D7B-D4DC-40D260AF9992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5F995A4-6F54-40F2-141F-A32F75E485B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17D25C3-5902-C924-C278-F654C1F19174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>
              <a:extLst>
                <a:ext uri="{FF2B5EF4-FFF2-40B4-BE49-F238E27FC236}">
                  <a16:creationId xmlns:a16="http://schemas.microsoft.com/office/drawing/2014/main" id="{62749224-75C9-DEBE-5196-97270344BAD4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8" name="Google Shape;2808;p51">
              <a:extLst>
                <a:ext uri="{FF2B5EF4-FFF2-40B4-BE49-F238E27FC236}">
                  <a16:creationId xmlns:a16="http://schemas.microsoft.com/office/drawing/2014/main" id="{7F4B889D-23EC-EAED-C7B0-9F85D52A18CC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2809" name="Google Shape;2809;p51">
                <a:extLst>
                  <a:ext uri="{FF2B5EF4-FFF2-40B4-BE49-F238E27FC236}">
                    <a16:creationId xmlns:a16="http://schemas.microsoft.com/office/drawing/2014/main" id="{1C248C36-7872-0FB2-8F38-E8063DC7509E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1">
                <a:extLst>
                  <a:ext uri="{FF2B5EF4-FFF2-40B4-BE49-F238E27FC236}">
                    <a16:creationId xmlns:a16="http://schemas.microsoft.com/office/drawing/2014/main" id="{6E95C6E8-2B18-0CF7-64AE-B1DE920EEE2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3244;p61">
            <a:extLst>
              <a:ext uri="{FF2B5EF4-FFF2-40B4-BE49-F238E27FC236}">
                <a16:creationId xmlns:a16="http://schemas.microsoft.com/office/drawing/2014/main" id="{5B782F8D-3D12-706C-87FF-C1B26B23D4C9}"/>
              </a:ext>
            </a:extLst>
          </p:cNvPr>
          <p:cNvSpPr txBox="1">
            <a:spLocks/>
          </p:cNvSpPr>
          <p:nvPr/>
        </p:nvSpPr>
        <p:spPr>
          <a:xfrm>
            <a:off x="751099" y="1773250"/>
            <a:ext cx="6611976" cy="116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ss Start 2P"/>
              <a:buNone/>
              <a:defRPr sz="24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ctr"/>
            <a:r>
              <a:rPr lang="en-US" sz="4400" dirty="0"/>
              <a:t>THANKS!</a:t>
            </a:r>
          </a:p>
        </p:txBody>
      </p:sp>
      <p:pic>
        <p:nvPicPr>
          <p:cNvPr id="44" name="Picture 43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5E254142-2B7D-E70A-6E03-89B41021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A60C0E56-CF0B-8A46-1630-16A21D09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31E5B71B-53D7-E7C5-6D7F-EC4A13EB0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- Summary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8965DEC6-8E7A-B140-CA36-DD652A036A8D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E309531-9D5B-0868-7679-9458C4B2936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7BD4387-B160-CB9C-B337-14FD020C094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0A05C9B-3E7D-628A-94CD-4F406CB87EC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42C97CB-F5B5-7D82-C96C-1FF89112BD1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0FD72D6A-F3A1-AC69-F13F-493594B8C940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9280B7D-7BC1-2BE7-AFD3-9B38C6161DDA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F2BC4E4-D2B8-0245-3E40-17D404FB63E2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80638E8-D1CF-E8D9-2359-2FE059F62434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1F0AFEA-6746-6897-659D-5423542D597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55EBA928-3076-7B88-0A5E-9885D58C2945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A7F2264B-5785-ADDC-F021-8A884F3375E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7FF7BE89-EAE4-B313-65C7-D1727338B490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EBD5AAEA-97C2-A8D4-6BDB-C2409A0AC863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7854143A-C6D4-C867-26CD-08815AEE0A88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16CE6DFD-6E26-66DA-7158-48DA82A64EBE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B0966CC-DAF2-9738-9836-087F3AA4932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53122C5-3D4C-7796-4DCC-4F2678B891C1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49FC2F84-33A1-65EA-3FB2-603FBC2E051B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3625094E-7A14-6915-AECE-01347D182D79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B4749ACE-6381-62E1-F600-8FB8B0D24465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C43D566-8D14-6EFF-FF4F-0A417902D1D3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1C2FF244-9B07-43FA-C056-1CFEC881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8" name="Google Shape;1816;p35">
            <a:extLst>
              <a:ext uri="{FF2B5EF4-FFF2-40B4-BE49-F238E27FC236}">
                <a16:creationId xmlns:a16="http://schemas.microsoft.com/office/drawing/2014/main" id="{ED92B131-7CDE-63F1-3A63-1B9E40679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3050" y="2950529"/>
            <a:ext cx="6957272" cy="71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dirty="0"/>
              <a:t>Overall development is on track</a:t>
            </a:r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sz="2000" b="1" dirty="0">
                <a:solidFill>
                  <a:srgbClr val="FF0000"/>
                </a:solidFill>
              </a:rPr>
              <a:t>83% </a:t>
            </a:r>
            <a:r>
              <a:rPr lang="en-US" dirty="0"/>
              <a:t>of the total budget has been used</a:t>
            </a:r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dirty="0"/>
              <a:t>Spending aligns with the current progress</a:t>
            </a:r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Financial status remains stable and under control</a:t>
            </a:r>
            <a:endParaRPr lang="en-US" dirty="0"/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dirty="0"/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B05013-8829-6A02-E279-57BB0472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50" y="1229171"/>
            <a:ext cx="6795541" cy="14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C56938A7-225A-622B-9ABE-EE31979E1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FD696B99-5855-6045-EB39-2BEF0D550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4600" y="3203971"/>
            <a:ext cx="6957272" cy="71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indent="0">
              <a:lnSpc>
                <a:spcPct val="150000"/>
              </a:lnSpc>
              <a:buNone/>
            </a:pPr>
            <a:r>
              <a:rPr lang="en-US" altLang="zh-CN" dirty="0"/>
              <a:t>Progress: No Reported</a:t>
            </a:r>
          </a:p>
          <a:p>
            <a:pPr marL="33401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marL="48261" indent="0">
              <a:lnSpc>
                <a:spcPct val="150000"/>
              </a:lnSpc>
              <a:buNone/>
            </a:pPr>
            <a:r>
              <a:rPr lang="en-US" dirty="0"/>
              <a:t>Next Step: No Updates</a:t>
            </a:r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C7966772-9814-7076-ECE5-F23C3CC3B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–TL1 Bidhan 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0606FDCD-6B89-1179-9138-D79447CA310A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15EE0DD-46B4-4E0A-1644-CD7A272D9A1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C5B83BA-316D-B132-11EC-B6F2CA15A56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2EE175C-DEC1-BA80-E054-5B4254F614B9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689DC77-88E7-CAFC-BC73-E29B61FDE7A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BFEC71D6-AE64-607C-AC03-1C408920534A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BD3FBF0-D6B1-8218-1053-8D09EB7DE7B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CF244CA-6383-56F5-9887-D6DF6DBD1C3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E30DFF1-0298-9963-0308-0ED733FD574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F1ECB2D-F21A-104F-101F-12CDE37B87F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48B26E86-07CF-AB47-7E59-50869E836F27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8F6147C9-55FA-D5AF-B676-6274A0385704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4AD58FC7-FEDF-4381-4E2A-F81D0149639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C2535517-6402-CFA8-F7B7-DC0A6E5E17EE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AC487C4C-9BFA-F2CC-0096-76C741D5AA22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55E2199E-3387-8F60-13AB-731B73068D0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F13D31-756F-78C4-86C5-B0AE14BABAE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5AA6F40-A3E1-FCD0-70A0-0D1C571FA2A6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F311DB11-6D4A-6FC1-E9F1-8090199BD403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69EC70FE-4325-8940-CE79-EA7808126883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D631EFF8-0F96-3623-404E-CBCD13989B9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D259F82-996A-9315-C4F6-4DBAF9E622CC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0E5FEC55-1443-05BF-763C-2DA8213E1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C20E0-5DAC-DC99-46CC-AC6C68F9D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19" y="1288229"/>
            <a:ext cx="7315200" cy="15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A72158FA-26D1-B3E9-D47D-08C04D6EB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5">
            <a:extLst>
              <a:ext uri="{FF2B5EF4-FFF2-40B4-BE49-F238E27FC236}">
                <a16:creationId xmlns:a16="http://schemas.microsoft.com/office/drawing/2014/main" id="{B9BB2952-592C-2081-DA1C-CD21588C6F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050" y="2933797"/>
            <a:ext cx="6957272" cy="170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indent="0"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more NPCs to the map: fish, owl, hunter, and wizard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dialogue details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Fixed dialogue system bugs</a:t>
            </a:r>
          </a:p>
          <a:p>
            <a:pPr marL="334011" indent="-285750">
              <a:buFont typeface="Wingdings" panose="05000000000000000000" pitchFamily="2" charset="2"/>
              <a:buChar char="n"/>
            </a:pPr>
            <a:endParaRPr lang="en-US" sz="1100" dirty="0"/>
          </a:p>
          <a:p>
            <a:pPr marL="48261" indent="0"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Finish all remaining dialogue system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Finish remaining coding tasks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May add more fun story if have time</a:t>
            </a:r>
          </a:p>
        </p:txBody>
      </p:sp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6314BA04-31BF-E68A-650E-805A6662F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–TL2 Todd</a:t>
            </a:r>
            <a:br>
              <a:rPr lang="en-US" altLang="zh-CN" sz="2100" dirty="0">
                <a:solidFill>
                  <a:srgbClr val="0070C0"/>
                </a:solidFill>
              </a:rPr>
            </a:b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53B2BDFB-7492-24B6-2434-6F8693504717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0A30F5F-9D04-BC22-4DEF-771DA756EFFF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1A644CB-AE6C-2045-A211-172531A718B8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5540A73-6EFE-9230-DE67-0BBD65E4F6C6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A07C3391-9823-0E07-1A50-B8E70741061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71DF50B4-7E83-13CF-D270-6208A56383A5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D49AE8A-8AEC-27BF-4747-B72A2459A26E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08DDF21-26DA-4DCB-28C8-125D5A163D70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6E3FC0D3-7889-335F-DC25-11BEB084AF3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6BFB6AC-2491-08AE-B9F9-3D101438FA63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8B9874A2-6F8E-B25E-A08F-2739260690F8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F5BCBEED-0278-441A-6FA2-F50FABE447D1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54A60228-03F8-F92C-D866-03DCF6DFB733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D11E0FA8-094E-EB54-2457-8D68D0D7DACD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1ADE0CCA-35CD-02E0-5D4F-FD21803E2E9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3571092B-6046-3386-2704-DCDD122B1A4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217AA3A-F68C-FD22-6B06-0DB952D896C6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C8D7414-D0AC-DF70-3DBB-210FA94437C0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A7D5B11D-A834-8F4D-ABE8-282F44BB4D90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9AFA55F1-892B-6DB4-3EB8-4A21B725FC72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A145CC4D-2948-5BBD-AAC5-51674EE6D48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A9F904E1-3424-1B50-82F0-624F89602C70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C6D75754-3AC9-0C6B-70DE-BA36D308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91CEB-BD38-63FC-EFD9-FDC51CE8C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50" y="1076940"/>
            <a:ext cx="7097903" cy="17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F1C97097-554A-1C24-8030-844B7D2B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B5CE1FC7-281F-D0FC-36AC-66AB2D7C3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–TL2 Alex</a:t>
            </a:r>
            <a:br>
              <a:rPr lang="en-US" altLang="zh-CN" sz="2100" dirty="0">
                <a:solidFill>
                  <a:srgbClr val="0070C0"/>
                </a:solidFill>
              </a:rPr>
            </a:b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48D5635C-B8E6-CB90-54B8-545022E6BEF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24EA549-DB46-D26C-FE8A-99AA8BD8E9C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1FEA94D-C19E-97B8-56A6-BFE5C549F49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5D9DE3C-F8DD-BA4D-8A2C-80B66AD5B34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2FAEEC6-3D85-81EB-DC74-394AEE76407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8F4BCF20-3CB7-5D77-8EAF-C4DD37B238C7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FA501FF5-B2B5-56E4-ADFE-D0C51F56559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98DDC86-C5B2-887F-12E8-1F13DE2A782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DF316A0-3B31-14C5-EA26-62131C2E7D3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2637D4E-4523-7CE4-71D0-D2DBB3D7BDDE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0A3B0CF6-804A-56A2-A7A8-316CF732C5E7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901FE0D9-27A3-B986-67B1-9E360F329B92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B79104A0-6556-1525-7079-30954397A2E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25CB2EC9-8C06-E910-D8C9-09597160E7E4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29D42BBE-C1AA-F559-24FA-4759E7C8449F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69F44A46-0C88-6276-E585-BEA237BD70E1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7B824C78-F982-0F60-41CB-5CAA451C919C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50B73AB-A7CC-E1D6-92E9-D00408291D9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47AF9BA7-1644-EBE4-10A7-0E92B2CA988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8CC62532-9251-AFDA-FF54-4F50189D36F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64CBE7EF-CEE6-8407-A509-E5BEAC137814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87271542-40C2-331A-FF52-B139D3A7B525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F739C57C-9DA7-80C8-E29C-C2A27F23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4838F-360D-A60A-D0EF-55A4FD558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4" y="1209253"/>
            <a:ext cx="7315200" cy="1665250"/>
          </a:xfrm>
          <a:prstGeom prst="rect">
            <a:avLst/>
          </a:prstGeom>
        </p:spPr>
      </p:pic>
      <p:sp>
        <p:nvSpPr>
          <p:cNvPr id="3" name="Google Shape;1816;p35">
            <a:extLst>
              <a:ext uri="{FF2B5EF4-FFF2-40B4-BE49-F238E27FC236}">
                <a16:creationId xmlns:a16="http://schemas.microsoft.com/office/drawing/2014/main" id="{0E2A62EB-8988-2705-0212-17A40DB25059}"/>
              </a:ext>
            </a:extLst>
          </p:cNvPr>
          <p:cNvSpPr txBox="1">
            <a:spLocks/>
          </p:cNvSpPr>
          <p:nvPr/>
        </p:nvSpPr>
        <p:spPr>
          <a:xfrm>
            <a:off x="457050" y="2933797"/>
            <a:ext cx="6957272" cy="170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48261" indent="0">
              <a:buFont typeface="Encode Sans Medium"/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Updated Level 1 map layout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lockable passageways and sliding doors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Refined map layout inside level boundaries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endParaRPr lang="en-US" sz="1100" dirty="0"/>
          </a:p>
          <a:p>
            <a:pPr marL="48261" indent="0">
              <a:buFont typeface="Encode Sans Medium"/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Walk through the entire map for testing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Fix bugs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provide support to teammates</a:t>
            </a:r>
          </a:p>
        </p:txBody>
      </p:sp>
    </p:spTree>
    <p:extLst>
      <p:ext uri="{BB962C8B-B14F-4D97-AF65-F5344CB8AC3E}">
        <p14:creationId xmlns:p14="http://schemas.microsoft.com/office/powerpoint/2010/main" val="18782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536A7EE1-CA7B-2989-9E6A-F258D64E6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734E6394-AF8E-2163-5C27-AF4C60856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–TL3 Mark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17E2A478-71C4-FCFD-EDB0-A301561E6C9F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72E582F-2A6A-D5D9-A100-4A7BC0C7C2B5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B8B74FC-19A5-DE61-78B5-14FEE62CAFA9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B726FFC-29D4-10CE-1F6C-8F2D9A804B2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8D41DBE-AD69-7065-2AF0-ED5064675C40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BDF46E49-30D0-FBB6-52E4-16B8681ACBB1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BCDB997-909B-E60C-F2FB-5E33846B3021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96978C1C-A963-23AD-B6B6-362468B8F9EC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3A0076C2-87CC-A059-3F23-FC7E5C1C70C8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18590C5-C64E-B067-EDF0-03D6AB968AC2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6EA1FB7A-5621-274F-0C7C-69F40A9554AE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075B1746-6171-B3DB-CE8F-1730C7BD9E1F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1AACE138-0CA6-FC0B-FECA-590420E8FE9E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1B162E85-C15B-7D52-F1E7-ECBEBAAB2B75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C21B0013-DF33-7750-8C24-B88EB2A0E856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21EFD831-A5D4-0FA4-DB7D-032135DA9305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3CD843CD-CC3D-9137-7063-1D26C8490D88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0129B24-84B1-82CD-4C9A-DCE2F99C5A37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94BBA88D-006F-DC61-6371-FAEA87FA87E8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3AE834D2-F921-6143-CDE6-2C28328869B4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31CBB577-7654-939F-7D61-AEC5DDAE347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022E2AFF-F6BC-6F6E-D89C-6E4E640FB889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377CE8BA-B54F-C9DF-9324-18025AA5C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161D4-7AD0-47E1-FBCD-AA2EFFDC2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14" y="1441357"/>
            <a:ext cx="7315200" cy="1219372"/>
          </a:xfrm>
          <a:prstGeom prst="rect">
            <a:avLst/>
          </a:prstGeom>
        </p:spPr>
      </p:pic>
      <p:sp>
        <p:nvSpPr>
          <p:cNvPr id="6" name="Google Shape;1816;p35">
            <a:extLst>
              <a:ext uri="{FF2B5EF4-FFF2-40B4-BE49-F238E27FC236}">
                <a16:creationId xmlns:a16="http://schemas.microsoft.com/office/drawing/2014/main" id="{33B24B3D-7F43-3F83-E7E5-1089BDEA15D4}"/>
              </a:ext>
            </a:extLst>
          </p:cNvPr>
          <p:cNvSpPr txBox="1">
            <a:spLocks/>
          </p:cNvSpPr>
          <p:nvPr/>
        </p:nvSpPr>
        <p:spPr>
          <a:xfrm>
            <a:off x="457050" y="2933797"/>
            <a:ext cx="5781190" cy="170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48261" indent="0">
              <a:buFont typeface="Encode Sans Medium"/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Imported Red Riding Hood’s sprite as the main character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a combat animation that can be activated when you press the Spacebar.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endParaRPr lang="en-US" sz="1100" dirty="0"/>
          </a:p>
          <a:p>
            <a:pPr marL="48261" indent="0">
              <a:buFont typeface="Encode Sans Medium"/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Update combat system</a:t>
            </a:r>
          </a:p>
        </p:txBody>
      </p:sp>
    </p:spTree>
    <p:extLst>
      <p:ext uri="{BB962C8B-B14F-4D97-AF65-F5344CB8AC3E}">
        <p14:creationId xmlns:p14="http://schemas.microsoft.com/office/powerpoint/2010/main" val="106732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480F4FAD-DD24-1038-7EBF-EDEB2CCA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448FD2B6-ACD8-EE8A-D19D-99DE7AB00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–TL4 Shan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117EC2D6-248F-279E-99CE-5AD898DBD4A5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48DF920A-4E98-BB5D-F946-82216928A2A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2F2347CA-6D1B-857D-349E-BA3BAD96BBA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743E448A-45F2-EC11-766C-27F1C085DE2B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04886887-C9A8-2D66-AF9E-C35204526BEC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49563FF9-91FB-08EF-5866-9B5410296E65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A5195F0C-F317-2A97-972F-113C51A085D9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990A21A7-5253-A4E8-944C-0CA95DB30763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DF7C6D8C-470C-8F05-6DB4-F2981205BCD2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5" action="ppaction://hlinksldjump"/>
              <a:extLst>
                <a:ext uri="{FF2B5EF4-FFF2-40B4-BE49-F238E27FC236}">
                  <a16:creationId xmlns:a16="http://schemas.microsoft.com/office/drawing/2014/main" id="{5A2B98CE-502F-1C03-64E9-E51F420A755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379FA3FF-0328-B0BC-F365-0BB967A97B1B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80AEB276-AC64-D2F0-F823-985AB000F605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806EE953-D189-6416-FE26-FFF1887A8CAB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164B9EA8-D46B-F28B-157C-487FDDF2745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7835E940-9661-4C31-EEE8-AFF6441C7B6A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125EA5F7-9B56-2C19-15D1-E467F4E7CA98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165154D-E63F-13AC-7856-D33567B9A2AA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53AC112-EAF4-BB17-B35C-310F74F5B519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F01FCBEA-D539-0840-C0FC-E7D6767ED32A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7F40DE9C-6561-0918-AA8B-311F7BC27E3F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2CC11B16-655B-0906-CD0A-BD06BF42A4AF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D7305053-6C7C-C8F5-D52C-3EECDCB88ED2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691381B2-5415-41A6-787A-E9F633539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88922-DF7C-EDAE-69A2-88335A428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50" y="1092865"/>
            <a:ext cx="3967425" cy="1712055"/>
          </a:xfrm>
          <a:prstGeom prst="rect">
            <a:avLst/>
          </a:prstGeom>
        </p:spPr>
      </p:pic>
      <p:pic>
        <p:nvPicPr>
          <p:cNvPr id="6" name="InventoryDescription">
            <a:hlinkClick r:id="" action="ppaction://media"/>
            <a:extLst>
              <a:ext uri="{FF2B5EF4-FFF2-40B4-BE49-F238E27FC236}">
                <a16:creationId xmlns:a16="http://schemas.microsoft.com/office/drawing/2014/main" id="{F2BC2DCE-8A1C-5B88-8FF2-E295F0C47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1234" y="1082024"/>
            <a:ext cx="4610123" cy="2453930"/>
          </a:xfrm>
          <a:prstGeom prst="rect">
            <a:avLst/>
          </a:prstGeom>
        </p:spPr>
      </p:pic>
      <p:sp>
        <p:nvSpPr>
          <p:cNvPr id="7" name="Google Shape;1816;p35">
            <a:extLst>
              <a:ext uri="{FF2B5EF4-FFF2-40B4-BE49-F238E27FC236}">
                <a16:creationId xmlns:a16="http://schemas.microsoft.com/office/drawing/2014/main" id="{6D36D280-4D9C-D189-3BA0-051F27E6A9CF}"/>
              </a:ext>
            </a:extLst>
          </p:cNvPr>
          <p:cNvSpPr txBox="1">
            <a:spLocks/>
          </p:cNvSpPr>
          <p:nvPr/>
        </p:nvSpPr>
        <p:spPr>
          <a:xfrm>
            <a:off x="457050" y="2933797"/>
            <a:ext cx="5781190" cy="170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48261" indent="0">
              <a:buFont typeface="Encode Sans Medium"/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Fixed powerup system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the last new collectible: </a:t>
            </a:r>
            <a:r>
              <a:rPr lang="en-US" altLang="zh-CN" sz="1100" dirty="0"/>
              <a:t>Enchanted Berry</a:t>
            </a:r>
            <a:endParaRPr lang="en-US" sz="1100" dirty="0"/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</a:t>
            </a:r>
            <a:r>
              <a:rPr lang="en-US" altLang="zh-CN" sz="1100" dirty="0"/>
              <a:t>descriptions of inventory items </a:t>
            </a:r>
            <a:endParaRPr lang="en-US" sz="1100" dirty="0"/>
          </a:p>
          <a:p>
            <a:pPr marL="48261" indent="0">
              <a:buFont typeface="Encode Sans Medium"/>
              <a:buNone/>
            </a:pPr>
            <a:endParaRPr lang="en-US" sz="1100" dirty="0"/>
          </a:p>
          <a:p>
            <a:pPr marL="48261" indent="0">
              <a:buFont typeface="Encode Sans Medium"/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Update collectible system and inventory</a:t>
            </a:r>
          </a:p>
        </p:txBody>
      </p:sp>
    </p:spTree>
    <p:extLst>
      <p:ext uri="{BB962C8B-B14F-4D97-AF65-F5344CB8AC3E}">
        <p14:creationId xmlns:p14="http://schemas.microsoft.com/office/powerpoint/2010/main" val="423794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18AB6019-48BA-CCE6-B810-EAA7BAB1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57365AF0-4B23-8B88-B102-6A3B8B1AD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–TL5 Hengyi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60832C2E-AA4C-7122-9D8E-4CD6153957AC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1C8E9C4-425B-E7FC-A95F-C5DA4EA107D2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3DE8EA3-61F6-49B2-467A-92233C676C0B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51552D8E-8776-6D40-117C-8F0D8B783A5A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F367191-40B6-BCC3-B87F-18D6EFBBE08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D3C777A2-2BA8-9401-4AD8-6A9D76048ADE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0617ADBA-8E94-10A6-BE4B-E9C90D2BD867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DA5007DA-280F-9468-FF04-87AF56C65DC1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F853355-999D-B8E8-21DA-318C04040431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1BC5BFC4-F14B-F53A-26A9-D03003546D49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476D2B20-1409-60FA-62AB-5360A24E6F59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48F0CAD6-CC2C-12B2-9A75-C8B9C9D6562D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6772C345-AE35-5CC1-DE39-D84DCA3D23EA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17828DCD-6846-DE56-E9AF-593916EBC782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4FC185DB-8D55-0AD3-2F86-936CED6788B0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D527171A-6B94-9CB8-2A7C-91E3B9B1C256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A002791-7E55-90E4-A844-1B9DF9F6ED74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DEB42A82-455F-4A3E-865B-FF36950CF123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8DDDE7C9-96BB-BE6D-3CC5-67EB2A8ADD42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ACA1B7DF-5A99-3D17-5B49-8F0E0F60BE21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FA384722-6771-FED5-A5CB-9043A7C249A3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FD2DFA63-720B-6598-55FE-5BC8156A9AAD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2F5DC047-BADA-78E5-6A97-C32BB8179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sp>
        <p:nvSpPr>
          <p:cNvPr id="5" name="Google Shape;1816;p35">
            <a:extLst>
              <a:ext uri="{FF2B5EF4-FFF2-40B4-BE49-F238E27FC236}">
                <a16:creationId xmlns:a16="http://schemas.microsoft.com/office/drawing/2014/main" id="{1B471F05-EDCE-FDB4-9F74-777C34BE4FBD}"/>
              </a:ext>
            </a:extLst>
          </p:cNvPr>
          <p:cNvSpPr txBox="1">
            <a:spLocks/>
          </p:cNvSpPr>
          <p:nvPr/>
        </p:nvSpPr>
        <p:spPr>
          <a:xfrm>
            <a:off x="456671" y="2853485"/>
            <a:ext cx="5781190" cy="170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48261" indent="0">
              <a:buFont typeface="Encode Sans Medium"/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Finished Background System and Weather System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NPCs’ dialogue sound effects and dialogue box sound effects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Demo mode</a:t>
            </a:r>
          </a:p>
          <a:p>
            <a:pPr marL="48261" indent="0">
              <a:buFont typeface="Encode Sans Medium"/>
              <a:buNone/>
            </a:pPr>
            <a:endParaRPr lang="en-US" sz="1100" dirty="0"/>
          </a:p>
          <a:p>
            <a:pPr marL="48261" indent="0">
              <a:buFont typeface="Encode Sans Medium"/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Fix NPCs dialogue system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Update demo mode videos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Add green sky scene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4020AB-2C1B-4150-7057-4B8BDBD9A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61" y="1078735"/>
            <a:ext cx="7315200" cy="15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>
          <a:extLst>
            <a:ext uri="{FF2B5EF4-FFF2-40B4-BE49-F238E27FC236}">
              <a16:creationId xmlns:a16="http://schemas.microsoft.com/office/drawing/2014/main" id="{E65B1B97-6124-E88C-7239-1DD395860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>
            <a:extLst>
              <a:ext uri="{FF2B5EF4-FFF2-40B4-BE49-F238E27FC236}">
                <a16:creationId xmlns:a16="http://schemas.microsoft.com/office/drawing/2014/main" id="{681F31F7-6B9B-3C71-69BF-9C91E1ADD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663" y="552821"/>
            <a:ext cx="7134712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dirty="0">
                <a:solidFill>
                  <a:srgbClr val="0070C0"/>
                </a:solidFill>
              </a:rPr>
              <a:t>Gantt Chart –TL6 Liz</a:t>
            </a:r>
            <a:endParaRPr sz="2100" dirty="0">
              <a:solidFill>
                <a:srgbClr val="0070C0"/>
              </a:solidFill>
            </a:endParaRPr>
          </a:p>
        </p:txBody>
      </p:sp>
      <p:grpSp>
        <p:nvGrpSpPr>
          <p:cNvPr id="1819" name="Google Shape;1819;p35">
            <a:extLst>
              <a:ext uri="{FF2B5EF4-FFF2-40B4-BE49-F238E27FC236}">
                <a16:creationId xmlns:a16="http://schemas.microsoft.com/office/drawing/2014/main" id="{21532DC6-581F-2211-AEA7-4730D9E76374}"/>
              </a:ext>
            </a:extLst>
          </p:cNvPr>
          <p:cNvGrpSpPr/>
          <p:nvPr/>
        </p:nvGrpSpPr>
        <p:grpSpPr>
          <a:xfrm>
            <a:off x="8280450" y="1473987"/>
            <a:ext cx="406500" cy="322800"/>
            <a:chOff x="8280450" y="1473987"/>
            <a:chExt cx="406500" cy="322800"/>
          </a:xfrm>
        </p:grpSpPr>
        <p:sp>
          <p:nvSpPr>
            <p:cNvPr id="1820" name="Google Shape;1820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BC02340-24EE-E778-4451-9DB326B381E0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B038A6C4-BB19-A7B0-4C98-D743D1520D24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8E49F564-B36C-65BB-41EB-7143128AFBFD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4D0E75FA-CB4D-CD9A-EFFB-60E6F1401E1A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35">
            <a:extLst>
              <a:ext uri="{FF2B5EF4-FFF2-40B4-BE49-F238E27FC236}">
                <a16:creationId xmlns:a16="http://schemas.microsoft.com/office/drawing/2014/main" id="{780F04F3-4FC3-562C-AEEC-E51AD6EDD20C}"/>
              </a:ext>
            </a:extLst>
          </p:cNvPr>
          <p:cNvGrpSpPr/>
          <p:nvPr/>
        </p:nvGrpSpPr>
        <p:grpSpPr>
          <a:xfrm>
            <a:off x="8280450" y="3346713"/>
            <a:ext cx="406500" cy="322800"/>
            <a:chOff x="8280450" y="1473987"/>
            <a:chExt cx="406500" cy="322800"/>
          </a:xfrm>
        </p:grpSpPr>
        <p:sp>
          <p:nvSpPr>
            <p:cNvPr id="1825" name="Google Shape;1825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719AC879-8B44-DBB5-CC2B-D857932A146B}"/>
                </a:ext>
              </a:extLst>
            </p:cNvPr>
            <p:cNvSpPr/>
            <p:nvPr/>
          </p:nvSpPr>
          <p:spPr>
            <a:xfrm>
              <a:off x="8448000" y="1473987"/>
              <a:ext cx="71400" cy="322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CCEC2AB9-DD81-FE08-8E32-8ABDF6AA0A5E}"/>
                </a:ext>
              </a:extLst>
            </p:cNvPr>
            <p:cNvSpPr/>
            <p:nvPr/>
          </p:nvSpPr>
          <p:spPr>
            <a:xfrm>
              <a:off x="8280450" y="1544187"/>
              <a:ext cx="406500" cy="182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EEFA3047-4247-398F-6338-6D9EA380B470}"/>
                </a:ext>
              </a:extLst>
            </p:cNvPr>
            <p:cNvSpPr/>
            <p:nvPr/>
          </p:nvSpPr>
          <p:spPr>
            <a:xfrm>
              <a:off x="8326350" y="1580037"/>
              <a:ext cx="314700" cy="110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>
              <a:hlinkClick r:id="rId3" action="ppaction://hlinksldjump"/>
              <a:extLst>
                <a:ext uri="{FF2B5EF4-FFF2-40B4-BE49-F238E27FC236}">
                  <a16:creationId xmlns:a16="http://schemas.microsoft.com/office/drawing/2014/main" id="{2ABF53B8-DFC1-F568-5BC0-0EBF0825025B}"/>
                </a:ext>
              </a:extLst>
            </p:cNvPr>
            <p:cNvSpPr/>
            <p:nvPr/>
          </p:nvSpPr>
          <p:spPr>
            <a:xfrm>
              <a:off x="8346450" y="1597737"/>
              <a:ext cx="274500" cy="7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9" name="Google Shape;1829;p35">
            <a:extLst>
              <a:ext uri="{FF2B5EF4-FFF2-40B4-BE49-F238E27FC236}">
                <a16:creationId xmlns:a16="http://schemas.microsoft.com/office/drawing/2014/main" id="{8D0813AE-63ED-637B-B7EB-A6462C7A731F}"/>
              </a:ext>
            </a:extLst>
          </p:cNvPr>
          <p:cNvGrpSpPr/>
          <p:nvPr/>
        </p:nvGrpSpPr>
        <p:grpSpPr>
          <a:xfrm>
            <a:off x="8065601" y="2153651"/>
            <a:ext cx="836197" cy="836197"/>
            <a:chOff x="8065601" y="2153651"/>
            <a:chExt cx="836197" cy="836197"/>
          </a:xfrm>
        </p:grpSpPr>
        <p:grpSp>
          <p:nvGrpSpPr>
            <p:cNvPr id="1830" name="Google Shape;1830;p35">
              <a:extLst>
                <a:ext uri="{FF2B5EF4-FFF2-40B4-BE49-F238E27FC236}">
                  <a16:creationId xmlns:a16="http://schemas.microsoft.com/office/drawing/2014/main" id="{5E4F0CFC-EE21-AB5B-D002-560C1BAEAE03}"/>
                </a:ext>
              </a:extLst>
            </p:cNvPr>
            <p:cNvGrpSpPr/>
            <p:nvPr/>
          </p:nvGrpSpPr>
          <p:grpSpPr>
            <a:xfrm>
              <a:off x="8065601" y="2153651"/>
              <a:ext cx="836197" cy="836197"/>
              <a:chOff x="1956755" y="2080370"/>
              <a:chExt cx="724106" cy="724106"/>
            </a:xfrm>
          </p:grpSpPr>
          <p:sp>
            <p:nvSpPr>
              <p:cNvPr id="1831" name="Google Shape;1831;p35">
                <a:extLst>
                  <a:ext uri="{FF2B5EF4-FFF2-40B4-BE49-F238E27FC236}">
                    <a16:creationId xmlns:a16="http://schemas.microsoft.com/office/drawing/2014/main" id="{1A168962-C06D-FCEC-1037-097B00A5E0A5}"/>
                  </a:ext>
                </a:extLst>
              </p:cNvPr>
              <p:cNvSpPr/>
              <p:nvPr/>
            </p:nvSpPr>
            <p:spPr>
              <a:xfrm>
                <a:off x="2118414" y="2080370"/>
                <a:ext cx="400804" cy="724106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6326" extrusionOk="0">
                    <a:moveTo>
                      <a:pt x="1" y="0"/>
                    </a:moveTo>
                    <a:lnTo>
                      <a:pt x="133" y="3157"/>
                    </a:lnTo>
                    <a:lnTo>
                      <a:pt x="1" y="6326"/>
                    </a:lnTo>
                    <a:lnTo>
                      <a:pt x="2929" y="6326"/>
                    </a:lnTo>
                    <a:lnTo>
                      <a:pt x="2796" y="3157"/>
                    </a:lnTo>
                    <a:lnTo>
                      <a:pt x="2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5">
                <a:extLst>
                  <a:ext uri="{FF2B5EF4-FFF2-40B4-BE49-F238E27FC236}">
                    <a16:creationId xmlns:a16="http://schemas.microsoft.com/office/drawing/2014/main" id="{136A0DC5-C728-D893-0034-B2E0EF864EF0}"/>
                  </a:ext>
                </a:extLst>
              </p:cNvPr>
              <p:cNvSpPr/>
              <p:nvPr/>
            </p:nvSpPr>
            <p:spPr>
              <a:xfrm>
                <a:off x="1956755" y="2240509"/>
                <a:ext cx="724106" cy="403829"/>
              </a:xfrm>
              <a:custGeom>
                <a:avLst/>
                <a:gdLst/>
                <a:ahLst/>
                <a:cxnLst/>
                <a:rect l="l" t="t" r="r" b="b"/>
                <a:pathLst>
                  <a:path w="6326" h="2929" extrusionOk="0">
                    <a:moveTo>
                      <a:pt x="0" y="1"/>
                    </a:moveTo>
                    <a:lnTo>
                      <a:pt x="0" y="2929"/>
                    </a:lnTo>
                    <a:lnTo>
                      <a:pt x="3157" y="2796"/>
                    </a:lnTo>
                    <a:lnTo>
                      <a:pt x="6326" y="2929"/>
                    </a:lnTo>
                    <a:lnTo>
                      <a:pt x="6326" y="1"/>
                    </a:lnTo>
                    <a:lnTo>
                      <a:pt x="3157" y="13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3" name="Google Shape;1833;p35">
              <a:extLst>
                <a:ext uri="{FF2B5EF4-FFF2-40B4-BE49-F238E27FC236}">
                  <a16:creationId xmlns:a16="http://schemas.microsoft.com/office/drawing/2014/main" id="{1DA829F6-3A4C-1D91-C99C-F184DF8E7817}"/>
                </a:ext>
              </a:extLst>
            </p:cNvPr>
            <p:cNvSpPr/>
            <p:nvPr/>
          </p:nvSpPr>
          <p:spPr>
            <a:xfrm>
              <a:off x="8316010" y="2209691"/>
              <a:ext cx="335268" cy="724106"/>
            </a:xfrm>
            <a:custGeom>
              <a:avLst/>
              <a:gdLst/>
              <a:ahLst/>
              <a:cxnLst/>
              <a:rect l="l" t="t" r="r" b="b"/>
              <a:pathLst>
                <a:path w="2929" h="6326" extrusionOk="0">
                  <a:moveTo>
                    <a:pt x="1" y="0"/>
                  </a:moveTo>
                  <a:lnTo>
                    <a:pt x="133" y="3157"/>
                  </a:lnTo>
                  <a:lnTo>
                    <a:pt x="1" y="6326"/>
                  </a:lnTo>
                  <a:lnTo>
                    <a:pt x="2929" y="6326"/>
                  </a:lnTo>
                  <a:lnTo>
                    <a:pt x="2796" y="3157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>
              <a:extLst>
                <a:ext uri="{FF2B5EF4-FFF2-40B4-BE49-F238E27FC236}">
                  <a16:creationId xmlns:a16="http://schemas.microsoft.com/office/drawing/2014/main" id="{A33AA1CE-9F78-A2C0-5153-CF0A76953E4A}"/>
                </a:ext>
              </a:extLst>
            </p:cNvPr>
            <p:cNvSpPr/>
            <p:nvPr/>
          </p:nvSpPr>
          <p:spPr>
            <a:xfrm>
              <a:off x="8121649" y="2404052"/>
              <a:ext cx="724106" cy="335268"/>
            </a:xfrm>
            <a:custGeom>
              <a:avLst/>
              <a:gdLst/>
              <a:ahLst/>
              <a:cxnLst/>
              <a:rect l="l" t="t" r="r" b="b"/>
              <a:pathLst>
                <a:path w="6326" h="2929" extrusionOk="0">
                  <a:moveTo>
                    <a:pt x="0" y="1"/>
                  </a:moveTo>
                  <a:lnTo>
                    <a:pt x="0" y="2929"/>
                  </a:lnTo>
                  <a:lnTo>
                    <a:pt x="3157" y="2796"/>
                  </a:lnTo>
                  <a:lnTo>
                    <a:pt x="6326" y="2929"/>
                  </a:lnTo>
                  <a:lnTo>
                    <a:pt x="6326" y="1"/>
                  </a:lnTo>
                  <a:lnTo>
                    <a:pt x="315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859743A-9729-7442-0948-1203A0B17A5E}"/>
                </a:ext>
              </a:extLst>
            </p:cNvPr>
            <p:cNvSpPr/>
            <p:nvPr/>
          </p:nvSpPr>
          <p:spPr>
            <a:xfrm>
              <a:off x="8700842" y="2499287"/>
              <a:ext cx="91114" cy="133924"/>
            </a:xfrm>
            <a:custGeom>
              <a:avLst/>
              <a:gdLst/>
              <a:ahLst/>
              <a:cxnLst/>
              <a:rect l="l" t="t" r="r" b="b"/>
              <a:pathLst>
                <a:path w="796" h="1170" extrusionOk="0">
                  <a:moveTo>
                    <a:pt x="1" y="0"/>
                  </a:moveTo>
                  <a:lnTo>
                    <a:pt x="1" y="1169"/>
                  </a:lnTo>
                  <a:lnTo>
                    <a:pt x="796" y="5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8E46F26F-A3D2-8533-1B77-1873052F7CFA}"/>
                </a:ext>
              </a:extLst>
            </p:cNvPr>
            <p:cNvSpPr/>
            <p:nvPr/>
          </p:nvSpPr>
          <p:spPr>
            <a:xfrm>
              <a:off x="8179568" y="2499287"/>
              <a:ext cx="92488" cy="133924"/>
            </a:xfrm>
            <a:custGeom>
              <a:avLst/>
              <a:gdLst/>
              <a:ahLst/>
              <a:cxnLst/>
              <a:rect l="l" t="t" r="r" b="b"/>
              <a:pathLst>
                <a:path w="808" h="1170" extrusionOk="0">
                  <a:moveTo>
                    <a:pt x="807" y="0"/>
                  </a:moveTo>
                  <a:lnTo>
                    <a:pt x="0" y="579"/>
                  </a:lnTo>
                  <a:lnTo>
                    <a:pt x="807" y="116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>
              <a:extLst>
                <a:ext uri="{FF2B5EF4-FFF2-40B4-BE49-F238E27FC236}">
                  <a16:creationId xmlns:a16="http://schemas.microsoft.com/office/drawing/2014/main" id="{E4FDAF2F-B0AB-53FD-3D31-DAB08684913E}"/>
                </a:ext>
              </a:extLst>
            </p:cNvPr>
            <p:cNvSpPr/>
            <p:nvPr/>
          </p:nvSpPr>
          <p:spPr>
            <a:xfrm>
              <a:off x="8416749" y="2504724"/>
              <a:ext cx="133904" cy="133925"/>
            </a:xfrm>
            <a:custGeom>
              <a:avLst/>
              <a:gdLst/>
              <a:ahLst/>
              <a:cxnLst/>
              <a:rect l="l" t="t" r="r" b="b"/>
              <a:pathLst>
                <a:path w="1375" h="1375" extrusionOk="0">
                  <a:moveTo>
                    <a:pt x="688" y="1"/>
                  </a:moveTo>
                  <a:cubicBezTo>
                    <a:pt x="314" y="1"/>
                    <a:pt x="1" y="314"/>
                    <a:pt x="1" y="688"/>
                  </a:cubicBezTo>
                  <a:cubicBezTo>
                    <a:pt x="1" y="1073"/>
                    <a:pt x="314" y="1374"/>
                    <a:pt x="688" y="1374"/>
                  </a:cubicBezTo>
                  <a:cubicBezTo>
                    <a:pt x="1073" y="1374"/>
                    <a:pt x="1374" y="1073"/>
                    <a:pt x="1374" y="688"/>
                  </a:cubicBezTo>
                  <a:cubicBezTo>
                    <a:pt x="1374" y="314"/>
                    <a:pt x="1073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5">
              <a:extLst>
                <a:ext uri="{FF2B5EF4-FFF2-40B4-BE49-F238E27FC236}">
                  <a16:creationId xmlns:a16="http://schemas.microsoft.com/office/drawing/2014/main" id="{20827059-31A7-9730-5E45-2C67C838798D}"/>
                </a:ext>
              </a:extLst>
            </p:cNvPr>
            <p:cNvGrpSpPr/>
            <p:nvPr/>
          </p:nvGrpSpPr>
          <p:grpSpPr>
            <a:xfrm>
              <a:off x="8411245" y="2263375"/>
              <a:ext cx="133810" cy="611129"/>
              <a:chOff x="2246360" y="2134049"/>
              <a:chExt cx="133810" cy="611129"/>
            </a:xfrm>
          </p:grpSpPr>
          <p:sp>
            <p:nvSpPr>
              <p:cNvPr id="1839" name="Google Shape;1839;p35">
                <a:extLst>
                  <a:ext uri="{FF2B5EF4-FFF2-40B4-BE49-F238E27FC236}">
                    <a16:creationId xmlns:a16="http://schemas.microsoft.com/office/drawing/2014/main" id="{49046C03-F335-90B8-877F-C8D70B2BE8FC}"/>
                  </a:ext>
                </a:extLst>
              </p:cNvPr>
              <p:cNvSpPr/>
              <p:nvPr/>
            </p:nvSpPr>
            <p:spPr>
              <a:xfrm>
                <a:off x="2246360" y="2134049"/>
                <a:ext cx="133810" cy="91229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7" extrusionOk="0">
                    <a:moveTo>
                      <a:pt x="579" y="1"/>
                    </a:moveTo>
                    <a:lnTo>
                      <a:pt x="0" y="796"/>
                    </a:lnTo>
                    <a:lnTo>
                      <a:pt x="1169" y="796"/>
                    </a:lnTo>
                    <a:lnTo>
                      <a:pt x="5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5">
                <a:extLst>
                  <a:ext uri="{FF2B5EF4-FFF2-40B4-BE49-F238E27FC236}">
                    <a16:creationId xmlns:a16="http://schemas.microsoft.com/office/drawing/2014/main" id="{6D48ED0E-7B06-92D2-2BEF-1EBBF4EE6A1A}"/>
                  </a:ext>
                </a:extLst>
              </p:cNvPr>
              <p:cNvSpPr/>
              <p:nvPr/>
            </p:nvSpPr>
            <p:spPr>
              <a:xfrm>
                <a:off x="2246360" y="2654063"/>
                <a:ext cx="133810" cy="9111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796" extrusionOk="0">
                    <a:moveTo>
                      <a:pt x="0" y="0"/>
                    </a:moveTo>
                    <a:lnTo>
                      <a:pt x="579" y="796"/>
                    </a:lnTo>
                    <a:lnTo>
                      <a:pt x="1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green logo on a black background&#10;&#10;AI-generated content may be incorrect.">
            <a:extLst>
              <a:ext uri="{FF2B5EF4-FFF2-40B4-BE49-F238E27FC236}">
                <a16:creationId xmlns:a16="http://schemas.microsoft.com/office/drawing/2014/main" id="{47248048-BE72-76AC-89C5-67629A05D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679" y="-11479"/>
            <a:ext cx="1410752" cy="1128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82E8D-A603-F9FC-DA0B-F7D0474F4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4" y="1179912"/>
            <a:ext cx="7315200" cy="1758882"/>
          </a:xfrm>
          <a:prstGeom prst="rect">
            <a:avLst/>
          </a:prstGeom>
        </p:spPr>
      </p:pic>
      <p:sp>
        <p:nvSpPr>
          <p:cNvPr id="5" name="Google Shape;1816;p35">
            <a:extLst>
              <a:ext uri="{FF2B5EF4-FFF2-40B4-BE49-F238E27FC236}">
                <a16:creationId xmlns:a16="http://schemas.microsoft.com/office/drawing/2014/main" id="{A828F89D-A825-2264-246D-3B876D38A40B}"/>
              </a:ext>
            </a:extLst>
          </p:cNvPr>
          <p:cNvSpPr txBox="1">
            <a:spLocks/>
          </p:cNvSpPr>
          <p:nvPr/>
        </p:nvSpPr>
        <p:spPr>
          <a:xfrm>
            <a:off x="457050" y="3085083"/>
            <a:ext cx="5781190" cy="170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●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○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Medium"/>
              <a:buChar char="■"/>
              <a:defRPr sz="1400" b="0" i="0" u="none" strike="noStrike" cap="none">
                <a:solidFill>
                  <a:schemeClr val="dk1"/>
                </a:solidFill>
                <a:latin typeface="Encode Sans Medium"/>
                <a:ea typeface="Encode Sans Medium"/>
                <a:cs typeface="Encode Sans Medium"/>
                <a:sym typeface="Encode Sans Medium"/>
              </a:defRPr>
            </a:lvl9pPr>
          </a:lstStyle>
          <a:p>
            <a:pPr marL="48261" indent="0">
              <a:buFont typeface="Encode Sans Medium"/>
              <a:buNone/>
            </a:pPr>
            <a:r>
              <a:rPr lang="en-US" sz="1100" dirty="0"/>
              <a:t>Progress: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sz="1100" dirty="0"/>
              <a:t>Added victory screen and game-over screen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r>
              <a:rPr lang="en-US" altLang="zh-CN" sz="1100" dirty="0"/>
              <a:t>Linked new screens to the Game Screen via button interaction</a:t>
            </a:r>
          </a:p>
          <a:p>
            <a:pPr marL="334011" indent="-285750">
              <a:buFont typeface="Wingdings" panose="05000000000000000000" pitchFamily="2" charset="2"/>
              <a:buChar char="ü"/>
            </a:pPr>
            <a:endParaRPr lang="en-US" sz="1100" dirty="0"/>
          </a:p>
          <a:p>
            <a:pPr marL="48261" indent="0">
              <a:buFont typeface="Encode Sans Medium"/>
              <a:buNone/>
            </a:pPr>
            <a:r>
              <a:rPr lang="en-US" sz="1100" dirty="0"/>
              <a:t>Next Step: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Update menu and screens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r>
              <a:rPr lang="en-US" sz="1100" dirty="0"/>
              <a:t>Code the menu system</a:t>
            </a:r>
          </a:p>
          <a:p>
            <a:pPr marL="334011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571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Y2K Console Style MK Campaign by Slidesgo">
  <a:themeElements>
    <a:clrScheme name="Simple Light">
      <a:dk1>
        <a:srgbClr val="252526"/>
      </a:dk1>
      <a:lt1>
        <a:srgbClr val="A2B660"/>
      </a:lt1>
      <a:dk2>
        <a:srgbClr val="0367A6"/>
      </a:dk2>
      <a:lt2>
        <a:srgbClr val="0378A6"/>
      </a:lt2>
      <a:accent1>
        <a:srgbClr val="AFBDB8"/>
      </a:accent1>
      <a:accent2>
        <a:srgbClr val="A4B0AB"/>
      </a:accent2>
      <a:accent3>
        <a:srgbClr val="CDD3D1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332</Words>
  <Application>Microsoft Office PowerPoint</Application>
  <PresentationFormat>On-screen Show (16:9)</PresentationFormat>
  <Paragraphs>76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Wingdings</vt:lpstr>
      <vt:lpstr>Arial</vt:lpstr>
      <vt:lpstr>Fredoka One</vt:lpstr>
      <vt:lpstr>Encode Sans Medium</vt:lpstr>
      <vt:lpstr>Press Start 2P</vt:lpstr>
      <vt:lpstr>Y2K Console Style MK Campaign by Slidesgo</vt:lpstr>
      <vt:lpstr>Green Sky Games</vt:lpstr>
      <vt:lpstr>Gantt Chart - Summary</vt:lpstr>
      <vt:lpstr>Gantt Chart –TL1 Bidhan </vt:lpstr>
      <vt:lpstr>Gantt Chart –TL2 Todd </vt:lpstr>
      <vt:lpstr>Gantt Chart –TL2 Alex </vt:lpstr>
      <vt:lpstr>Gantt Chart –TL3 Mark</vt:lpstr>
      <vt:lpstr>Gantt Chart –TL4 Shan</vt:lpstr>
      <vt:lpstr>Gantt Chart –TL5 Hengyi</vt:lpstr>
      <vt:lpstr>Gantt Chart –TL6 Liz</vt:lpstr>
      <vt:lpstr>Dynamic Binding -TL2 Todd</vt:lpstr>
      <vt:lpstr>Dynamic Binding - TL2 Alex</vt:lpstr>
      <vt:lpstr>Dynamic Binding - TL4 Shan</vt:lpstr>
      <vt:lpstr>Dynamic Binding – TL5 Hengyi</vt:lpstr>
      <vt:lpstr>Game Poster</vt:lpstr>
      <vt:lpstr>Unity Time Run the Game Show Demo Modes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Sky Games</dc:title>
  <dc:creator>darkl</dc:creator>
  <cp:lastModifiedBy>Tian, Hengyi (tian6555@vandals.uidaho.edu)</cp:lastModifiedBy>
  <cp:revision>454</cp:revision>
  <dcterms:modified xsi:type="dcterms:W3CDTF">2025-05-04T15:57:08Z</dcterms:modified>
</cp:coreProperties>
</file>